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80" r:id="rId1"/>
  </p:sldMasterIdLst>
  <p:sldIdLst>
    <p:sldId id="257" r:id="rId2"/>
    <p:sldId id="259" r:id="rId3"/>
    <p:sldId id="261" r:id="rId4"/>
    <p:sldId id="281" r:id="rId5"/>
    <p:sldId id="260" r:id="rId6"/>
    <p:sldId id="263" r:id="rId7"/>
    <p:sldId id="264" r:id="rId8"/>
    <p:sldId id="265" r:id="rId9"/>
    <p:sldId id="271" r:id="rId10"/>
    <p:sldId id="280" r:id="rId11"/>
    <p:sldId id="266" r:id="rId12"/>
    <p:sldId id="267" r:id="rId13"/>
    <p:sldId id="275" r:id="rId14"/>
    <p:sldId id="282" r:id="rId15"/>
    <p:sldId id="268" r:id="rId16"/>
    <p:sldId id="272" r:id="rId17"/>
    <p:sldId id="262" r:id="rId18"/>
    <p:sldId id="283" r:id="rId19"/>
    <p:sldId id="284" r:id="rId20"/>
    <p:sldId id="285" r:id="rId21"/>
    <p:sldId id="279" r:id="rId22"/>
    <p:sldId id="286" r:id="rId23"/>
    <p:sldId id="287" r:id="rId24"/>
    <p:sldId id="288" r:id="rId25"/>
    <p:sldId id="289" r:id="rId26"/>
    <p:sldId id="291" r:id="rId27"/>
    <p:sldId id="292" r:id="rId28"/>
    <p:sldId id="276" r:id="rId29"/>
    <p:sldId id="277" r:id="rId30"/>
    <p:sldId id="294" r:id="rId31"/>
    <p:sldId id="293" r:id="rId32"/>
    <p:sldId id="295" r:id="rId33"/>
    <p:sldId id="296" r:id="rId34"/>
    <p:sldId id="278" r:id="rId35"/>
    <p:sldId id="298" r:id="rId36"/>
    <p:sldId id="299" r:id="rId37"/>
    <p:sldId id="300" r:id="rId38"/>
    <p:sldId id="301" r:id="rId39"/>
  </p:sldIdLst>
  <p:sldSz cx="12192000" cy="6858000"/>
  <p:notesSz cx="6858000" cy="9144000"/>
  <p:embeddedFontLst>
    <p:embeddedFont>
      <p:font typeface="Arial Narrow" panose="020B0606020202030204" pitchFamily="34" charset="0"/>
      <p:regular r:id="rId40"/>
      <p:bold r:id="rId41"/>
      <p:italic r:id="rId42"/>
      <p:boldItalic r:id="rId43"/>
    </p:embeddedFont>
    <p:embeddedFont>
      <p:font typeface="Segoe Print" panose="02000600000000000000" pitchFamily="2" charset="0"/>
      <p:regular r:id="rId44"/>
      <p:bold r:id="rId45"/>
    </p:embeddedFont>
    <p:embeddedFont>
      <p:font typeface="Tw Cen MT" panose="020B0602020104020603"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37" autoAdjust="0"/>
    <p:restoredTop sz="94660"/>
  </p:normalViewPr>
  <p:slideViewPr>
    <p:cSldViewPr snapToGrid="0">
      <p:cViewPr varScale="1">
        <p:scale>
          <a:sx n="69" d="100"/>
          <a:sy n="69" d="100"/>
        </p:scale>
        <p:origin x="4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s>
</file>

<file path=ppt/diagrams/_rels/data10.xml.rels><?xml version="1.0" encoding="UTF-8" standalone="yes"?>
<Relationships xmlns="http://schemas.openxmlformats.org/package/2006/relationships"><Relationship Id="rId1" Type="http://schemas.openxmlformats.org/officeDocument/2006/relationships/image" Target="../media/image30.png"/></Relationships>
</file>

<file path=ppt/diagrams/_rels/data11.xml.rels><?xml version="1.0" encoding="UTF-8" standalone="yes"?>
<Relationships xmlns="http://schemas.openxmlformats.org/package/2006/relationships"><Relationship Id="rId1" Type="http://schemas.openxmlformats.org/officeDocument/2006/relationships/image" Target="../media/image31.jpeg"/></Relationships>
</file>

<file path=ppt/diagrams/_rels/data12.xml.rels><?xml version="1.0" encoding="UTF-8" standalone="yes"?>
<Relationships xmlns="http://schemas.openxmlformats.org/package/2006/relationships"><Relationship Id="rId1" Type="http://schemas.openxmlformats.org/officeDocument/2006/relationships/image" Target="../media/image32.jpeg"/></Relationships>
</file>

<file path=ppt/diagrams/_rels/data13.xml.rels><?xml version="1.0" encoding="UTF-8" standalone="yes"?>
<Relationships xmlns="http://schemas.openxmlformats.org/package/2006/relationships"><Relationship Id="rId1" Type="http://schemas.openxmlformats.org/officeDocument/2006/relationships/image" Target="../media/image33.jpeg"/></Relationships>
</file>

<file path=ppt/diagrams/_rels/data14.xml.rels><?xml version="1.0" encoding="UTF-8" standalone="yes"?>
<Relationships xmlns="http://schemas.openxmlformats.org/package/2006/relationships"><Relationship Id="rId1" Type="http://schemas.openxmlformats.org/officeDocument/2006/relationships/image" Target="../media/image34.gif"/></Relationships>
</file>

<file path=ppt/diagrams/_rels/data15.xml.rels><?xml version="1.0" encoding="UTF-8" standalone="yes"?>
<Relationships xmlns="http://schemas.openxmlformats.org/package/2006/relationships"><Relationship Id="rId1" Type="http://schemas.openxmlformats.org/officeDocument/2006/relationships/image" Target="../media/image35.jpeg"/></Relationships>
</file>

<file path=ppt/diagrams/_rels/data4.xml.rels><?xml version="1.0" encoding="UTF-8" standalone="yes"?>
<Relationships xmlns="http://schemas.openxmlformats.org/package/2006/relationships"><Relationship Id="rId1" Type="http://schemas.openxmlformats.org/officeDocument/2006/relationships/hyperlink" Target="https://www.youtube.com/channel/UCCLyNDhxwpqNe3UeEmGHl8g" TargetMode="External"/></Relationships>
</file>

<file path=ppt/diagrams/_rels/data5.xml.rels><?xml version="1.0" encoding="UTF-8" standalone="yes"?>
<Relationships xmlns="http://schemas.openxmlformats.org/package/2006/relationships"><Relationship Id="rId1" Type="http://schemas.openxmlformats.org/officeDocument/2006/relationships/image" Target="../media/image25.png"/></Relationships>
</file>

<file path=ppt/diagrams/_rels/data6.xml.rels><?xml version="1.0" encoding="UTF-8" standalone="yes"?>
<Relationships xmlns="http://schemas.openxmlformats.org/package/2006/relationships"><Relationship Id="rId1" Type="http://schemas.openxmlformats.org/officeDocument/2006/relationships/image" Target="../media/image26.jpeg"/></Relationships>
</file>

<file path=ppt/diagrams/_rels/data7.xml.rels><?xml version="1.0" encoding="UTF-8" standalone="yes"?>
<Relationships xmlns="http://schemas.openxmlformats.org/package/2006/relationships"><Relationship Id="rId1" Type="http://schemas.openxmlformats.org/officeDocument/2006/relationships/image" Target="../media/image27.jpeg"/></Relationships>
</file>

<file path=ppt/diagrams/_rels/data8.xml.rels><?xml version="1.0" encoding="UTF-8" standalone="yes"?>
<Relationships xmlns="http://schemas.openxmlformats.org/package/2006/relationships"><Relationship Id="rId1" Type="http://schemas.openxmlformats.org/officeDocument/2006/relationships/image" Target="../media/image28.png"/></Relationships>
</file>

<file path=ppt/diagrams/_rels/data9.xml.rels><?xml version="1.0" encoding="UTF-8" standalone="yes"?>
<Relationships xmlns="http://schemas.openxmlformats.org/package/2006/relationships"><Relationship Id="rId1" Type="http://schemas.openxmlformats.org/officeDocument/2006/relationships/image" Target="../media/image29.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30.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31.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32.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33.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34.gif"/></Relationships>
</file>

<file path=ppt/diagrams/_rels/drawing15.xml.rels><?xml version="1.0" encoding="UTF-8" standalone="yes"?>
<Relationships xmlns="http://schemas.openxmlformats.org/package/2006/relationships"><Relationship Id="rId1" Type="http://schemas.openxmlformats.org/officeDocument/2006/relationships/image" Target="../media/image35.jpeg"/></Relationships>
</file>

<file path=ppt/diagrams/_rels/drawing4.xml.rels><?xml version="1.0" encoding="UTF-8" standalone="yes"?>
<Relationships xmlns="http://schemas.openxmlformats.org/package/2006/relationships"><Relationship Id="rId1" Type="http://schemas.openxmlformats.org/officeDocument/2006/relationships/hyperlink" Target="https://www.youtube.com/channel/UCCLyNDhxwpqNe3UeEmGHl8g" TargetMode="External"/></Relationships>
</file>

<file path=ppt/diagrams/_rels/drawing5.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6.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7.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6B199E-9F13-4CE6-857D-A1C4E414E17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SG"/>
        </a:p>
      </dgm:t>
    </dgm:pt>
    <dgm:pt modelId="{1B80BB4C-FD29-48ED-9EA4-5CE237C90402}">
      <dgm:prSet phldrT="[Text]" custT="1"/>
      <dgm:spPr/>
      <dgm:t>
        <a:bodyPr/>
        <a:lstStyle/>
        <a:p>
          <a:r>
            <a:rPr lang="en-SG" sz="4400" dirty="0"/>
            <a:t> </a:t>
          </a:r>
        </a:p>
      </dgm:t>
    </dgm:pt>
    <dgm:pt modelId="{C40E9858-07E4-4D0B-82ED-0A3A4C7481C4}" type="parTrans" cxnId="{8B7F23CB-AE60-44C7-9739-9CCF229F92CD}">
      <dgm:prSet/>
      <dgm:spPr/>
      <dgm:t>
        <a:bodyPr/>
        <a:lstStyle/>
        <a:p>
          <a:endParaRPr lang="en-SG" sz="3200"/>
        </a:p>
      </dgm:t>
    </dgm:pt>
    <dgm:pt modelId="{EB5A037D-B09E-4286-8078-A87A7C3D96F7}" type="sibTrans" cxnId="{8B7F23CB-AE60-44C7-9739-9CCF229F92CD}">
      <dgm:prSet/>
      <dgm:spPr/>
      <dgm:t>
        <a:bodyPr/>
        <a:lstStyle/>
        <a:p>
          <a:endParaRPr lang="en-SG" sz="3200"/>
        </a:p>
      </dgm:t>
    </dgm:pt>
    <dgm:pt modelId="{22D592FD-4F04-4E92-BFD9-83D5F37BAC6D}">
      <dgm:prSet phldrT="[Text]" custT="1"/>
      <dgm:spPr/>
      <dgm:t>
        <a:bodyPr/>
        <a:lstStyle/>
        <a:p>
          <a:r>
            <a:rPr lang="en-SG" sz="2400" dirty="0"/>
            <a:t>AI </a:t>
          </a:r>
          <a:r>
            <a:rPr lang="en-SG" sz="2400" dirty="0" err="1"/>
            <a:t>lebih</a:t>
          </a:r>
          <a:r>
            <a:rPr lang="en-SG" sz="2400" dirty="0"/>
            <a:t> </a:t>
          </a:r>
          <a:r>
            <a:rPr lang="en-SG" sz="2400" dirty="0" err="1"/>
            <a:t>bersifat</a:t>
          </a:r>
          <a:r>
            <a:rPr lang="en-SG" sz="2400" dirty="0"/>
            <a:t> </a:t>
          </a:r>
          <a:r>
            <a:rPr lang="en-SG" sz="2400" dirty="0" err="1"/>
            <a:t>permanen</a:t>
          </a:r>
          <a:r>
            <a:rPr lang="en-SG" sz="2400" dirty="0"/>
            <a:t> </a:t>
          </a:r>
          <a:r>
            <a:rPr lang="en-SG" sz="1600" dirty="0"/>
            <a:t>(</a:t>
          </a:r>
          <a:r>
            <a:rPr lang="en-SG" sz="1600" dirty="0" err="1"/>
            <a:t>sepanjang</a:t>
          </a:r>
          <a:r>
            <a:rPr lang="en-SG" sz="1600" dirty="0"/>
            <a:t> </a:t>
          </a:r>
          <a:r>
            <a:rPr lang="en-SG" sz="1600" dirty="0" err="1"/>
            <a:t>komputer</a:t>
          </a:r>
          <a:r>
            <a:rPr lang="en-SG" sz="1600" dirty="0"/>
            <a:t> </a:t>
          </a:r>
          <a:r>
            <a:rPr lang="en-SG" sz="1600" dirty="0" err="1"/>
            <a:t>dan</a:t>
          </a:r>
          <a:r>
            <a:rPr lang="en-SG" sz="1600" dirty="0"/>
            <a:t> program </a:t>
          </a:r>
          <a:r>
            <a:rPr lang="en-SG" sz="1600" dirty="0" err="1"/>
            <a:t>terpelihara</a:t>
          </a:r>
          <a:r>
            <a:rPr lang="en-SG" sz="1600" dirty="0"/>
            <a:t>)</a:t>
          </a:r>
        </a:p>
      </dgm:t>
    </dgm:pt>
    <dgm:pt modelId="{B096911F-21AD-46AA-8032-E3A869C0BE41}" type="parTrans" cxnId="{841E5F1F-5622-4391-B687-746BEC588CC8}">
      <dgm:prSet/>
      <dgm:spPr/>
      <dgm:t>
        <a:bodyPr/>
        <a:lstStyle/>
        <a:p>
          <a:endParaRPr lang="en-SG" sz="3200"/>
        </a:p>
      </dgm:t>
    </dgm:pt>
    <dgm:pt modelId="{1659E3FE-25EE-40AB-BD37-37030A99D517}" type="sibTrans" cxnId="{841E5F1F-5622-4391-B687-746BEC588CC8}">
      <dgm:prSet/>
      <dgm:spPr/>
      <dgm:t>
        <a:bodyPr/>
        <a:lstStyle/>
        <a:p>
          <a:endParaRPr lang="en-SG" sz="3200"/>
        </a:p>
      </dgm:t>
    </dgm:pt>
    <dgm:pt modelId="{66283B78-3394-43AE-BCA1-CA2D66BD00AD}">
      <dgm:prSet phldrT="[Text]" custT="1"/>
      <dgm:spPr/>
      <dgm:t>
        <a:bodyPr/>
        <a:lstStyle/>
        <a:p>
          <a:r>
            <a:rPr lang="en-SG" sz="4400" dirty="0"/>
            <a:t> </a:t>
          </a:r>
        </a:p>
      </dgm:t>
    </dgm:pt>
    <dgm:pt modelId="{C1013EC3-3A8D-4E9F-B704-255B8C0C4EC7}" type="parTrans" cxnId="{C775A3D9-CB9E-497B-B318-4FE1BE2BD35D}">
      <dgm:prSet/>
      <dgm:spPr/>
      <dgm:t>
        <a:bodyPr/>
        <a:lstStyle/>
        <a:p>
          <a:endParaRPr lang="en-SG" sz="3200"/>
        </a:p>
      </dgm:t>
    </dgm:pt>
    <dgm:pt modelId="{909C3862-B3B0-4991-BF57-6C8F3F505B05}" type="sibTrans" cxnId="{C775A3D9-CB9E-497B-B318-4FE1BE2BD35D}">
      <dgm:prSet/>
      <dgm:spPr/>
      <dgm:t>
        <a:bodyPr/>
        <a:lstStyle/>
        <a:p>
          <a:endParaRPr lang="en-SG" sz="3200"/>
        </a:p>
      </dgm:t>
    </dgm:pt>
    <dgm:pt modelId="{C17508F6-3AF1-4069-BBC2-789BED3240E1}">
      <dgm:prSet phldrT="[Text]" custT="1"/>
      <dgm:spPr/>
      <dgm:t>
        <a:bodyPr/>
        <a:lstStyle/>
        <a:p>
          <a:r>
            <a:rPr lang="en-SG" sz="2400" dirty="0" err="1"/>
            <a:t>Kemudahan</a:t>
          </a:r>
          <a:r>
            <a:rPr lang="en-SG" sz="2400" dirty="0"/>
            <a:t> </a:t>
          </a:r>
          <a:r>
            <a:rPr lang="en-SG" sz="2400" dirty="0" err="1"/>
            <a:t>untuk</a:t>
          </a:r>
          <a:r>
            <a:rPr lang="en-SG" sz="2400" dirty="0"/>
            <a:t> </a:t>
          </a:r>
          <a:r>
            <a:rPr lang="en-SG" sz="2400" dirty="0" err="1"/>
            <a:t>digandakan</a:t>
          </a:r>
          <a:r>
            <a:rPr lang="en-SG" sz="2400" dirty="0"/>
            <a:t> </a:t>
          </a:r>
          <a:r>
            <a:rPr lang="en-SG" sz="2400" dirty="0" err="1"/>
            <a:t>dan</a:t>
          </a:r>
          <a:r>
            <a:rPr lang="en-SG" sz="2400" dirty="0"/>
            <a:t> </a:t>
          </a:r>
          <a:r>
            <a:rPr lang="en-SG" sz="2400" dirty="0" err="1"/>
            <a:t>disebarkan</a:t>
          </a:r>
          <a:endParaRPr lang="en-SG" sz="2400" dirty="0"/>
        </a:p>
      </dgm:t>
    </dgm:pt>
    <dgm:pt modelId="{21077C36-C8DD-409C-A142-1EEFBC02908C}" type="parTrans" cxnId="{0E9EA1E1-37C8-4D62-9EE8-FE59CEC0A721}">
      <dgm:prSet/>
      <dgm:spPr/>
      <dgm:t>
        <a:bodyPr/>
        <a:lstStyle/>
        <a:p>
          <a:endParaRPr lang="en-SG" sz="3200"/>
        </a:p>
      </dgm:t>
    </dgm:pt>
    <dgm:pt modelId="{EAF0A9E5-DE44-44D3-9F60-D8DDA43D9019}" type="sibTrans" cxnId="{0E9EA1E1-37C8-4D62-9EE8-FE59CEC0A721}">
      <dgm:prSet/>
      <dgm:spPr/>
      <dgm:t>
        <a:bodyPr/>
        <a:lstStyle/>
        <a:p>
          <a:endParaRPr lang="en-SG" sz="3200"/>
        </a:p>
      </dgm:t>
    </dgm:pt>
    <dgm:pt modelId="{C22E1020-D21B-4101-B832-4D32EBCFDBCA}">
      <dgm:prSet phldrT="[Text]" custT="1"/>
      <dgm:spPr/>
      <dgm:t>
        <a:bodyPr/>
        <a:lstStyle/>
        <a:p>
          <a:r>
            <a:rPr lang="en-SG" sz="4400" dirty="0"/>
            <a:t> </a:t>
          </a:r>
        </a:p>
      </dgm:t>
    </dgm:pt>
    <dgm:pt modelId="{E5FE6029-4816-4D28-94B0-00B73AA8D7C9}" type="parTrans" cxnId="{E51137D6-CA6B-4CE4-87E6-FEE1B109BCDB}">
      <dgm:prSet/>
      <dgm:spPr/>
      <dgm:t>
        <a:bodyPr/>
        <a:lstStyle/>
        <a:p>
          <a:endParaRPr lang="en-SG" sz="3200"/>
        </a:p>
      </dgm:t>
    </dgm:pt>
    <dgm:pt modelId="{B0FCEA05-DB34-4D24-82C5-F742888081C3}" type="sibTrans" cxnId="{E51137D6-CA6B-4CE4-87E6-FEE1B109BCDB}">
      <dgm:prSet/>
      <dgm:spPr/>
      <dgm:t>
        <a:bodyPr/>
        <a:lstStyle/>
        <a:p>
          <a:endParaRPr lang="en-SG" sz="3200"/>
        </a:p>
      </dgm:t>
    </dgm:pt>
    <dgm:pt modelId="{CBC08E78-FFC2-4616-BE48-5C436181FBCB}">
      <dgm:prSet phldrT="[Text]" custT="1"/>
      <dgm:spPr/>
      <dgm:t>
        <a:bodyPr/>
        <a:lstStyle/>
        <a:p>
          <a:r>
            <a:rPr lang="en-SG" sz="2400" dirty="0" err="1"/>
            <a:t>Lebih</a:t>
          </a:r>
          <a:r>
            <a:rPr lang="en-SG" sz="2400" dirty="0"/>
            <a:t> </a:t>
          </a:r>
          <a:r>
            <a:rPr lang="en-SG" sz="2400" dirty="0" err="1"/>
            <a:t>murah</a:t>
          </a:r>
          <a:r>
            <a:rPr lang="en-SG" sz="3600" dirty="0"/>
            <a:t> </a:t>
          </a:r>
          <a:r>
            <a:rPr lang="en-SG" sz="1600" dirty="0"/>
            <a:t>(</a:t>
          </a:r>
          <a:r>
            <a:rPr lang="en-SG" sz="1600" dirty="0" err="1"/>
            <a:t>jasa</a:t>
          </a:r>
          <a:r>
            <a:rPr lang="en-SG" sz="1600" dirty="0"/>
            <a:t> </a:t>
          </a:r>
          <a:r>
            <a:rPr lang="en-SG" sz="1600" dirty="0" err="1"/>
            <a:t>dengan</a:t>
          </a:r>
          <a:r>
            <a:rPr lang="en-SG" sz="1600" dirty="0"/>
            <a:t> </a:t>
          </a:r>
          <a:r>
            <a:rPr lang="en-SG" sz="1600" dirty="0" err="1"/>
            <a:t>komputer</a:t>
          </a:r>
          <a:r>
            <a:rPr lang="en-SG" sz="1600" dirty="0"/>
            <a:t> </a:t>
          </a:r>
          <a:r>
            <a:rPr lang="en-SG" sz="1600" dirty="0" err="1"/>
            <a:t>lebih</a:t>
          </a:r>
          <a:r>
            <a:rPr lang="en-SG" sz="1600" dirty="0"/>
            <a:t> </a:t>
          </a:r>
          <a:r>
            <a:rPr lang="en-SG" sz="1600" dirty="0" err="1"/>
            <a:t>murah</a:t>
          </a:r>
          <a:r>
            <a:rPr lang="en-SG" sz="1600" dirty="0"/>
            <a:t> </a:t>
          </a:r>
          <a:r>
            <a:rPr lang="en-SG" sz="1600" dirty="0" err="1"/>
            <a:t>daripada</a:t>
          </a:r>
          <a:r>
            <a:rPr lang="en-SG" sz="1600" dirty="0"/>
            <a:t> </a:t>
          </a:r>
          <a:r>
            <a:rPr lang="en-SG" sz="1600" dirty="0" err="1"/>
            <a:t>manusia</a:t>
          </a:r>
          <a:r>
            <a:rPr lang="en-SG" sz="1600" dirty="0"/>
            <a:t> </a:t>
          </a:r>
          <a:r>
            <a:rPr lang="en-SG" sz="1600" dirty="0" err="1"/>
            <a:t>dengan</a:t>
          </a:r>
          <a:r>
            <a:rPr lang="en-SG" sz="1600" dirty="0"/>
            <a:t> </a:t>
          </a:r>
          <a:r>
            <a:rPr lang="en-SG" sz="1600" dirty="0" err="1"/>
            <a:t>tugas</a:t>
          </a:r>
          <a:r>
            <a:rPr lang="en-SG" sz="1600" dirty="0"/>
            <a:t> yang </a:t>
          </a:r>
          <a:r>
            <a:rPr lang="en-SG" sz="1600" dirty="0" err="1"/>
            <a:t>sama</a:t>
          </a:r>
          <a:r>
            <a:rPr lang="en-SG" sz="1600" dirty="0"/>
            <a:t>)</a:t>
          </a:r>
        </a:p>
      </dgm:t>
    </dgm:pt>
    <dgm:pt modelId="{FA91BE63-0947-4435-9C17-14188E40CD0B}" type="parTrans" cxnId="{CB647267-43A2-4C1D-BA13-FB1D13D68C6E}">
      <dgm:prSet/>
      <dgm:spPr/>
      <dgm:t>
        <a:bodyPr/>
        <a:lstStyle/>
        <a:p>
          <a:endParaRPr lang="en-SG" sz="3200"/>
        </a:p>
      </dgm:t>
    </dgm:pt>
    <dgm:pt modelId="{FCA75830-1F68-486E-A0CD-FE63CDD55268}" type="sibTrans" cxnId="{CB647267-43A2-4C1D-BA13-FB1D13D68C6E}">
      <dgm:prSet/>
      <dgm:spPr/>
      <dgm:t>
        <a:bodyPr/>
        <a:lstStyle/>
        <a:p>
          <a:endParaRPr lang="en-SG" sz="3200"/>
        </a:p>
      </dgm:t>
    </dgm:pt>
    <dgm:pt modelId="{549F4086-AC58-4B5E-9D34-72B90653F4A3}">
      <dgm:prSet phldrT="[Text]" custT="1"/>
      <dgm:spPr/>
      <dgm:t>
        <a:bodyPr/>
        <a:lstStyle/>
        <a:p>
          <a:r>
            <a:rPr lang="en-SG" sz="2400" dirty="0" err="1"/>
            <a:t>Mudah</a:t>
          </a:r>
          <a:r>
            <a:rPr lang="en-SG" sz="2400" dirty="0"/>
            <a:t> </a:t>
          </a:r>
          <a:r>
            <a:rPr lang="en-SG" sz="2400" dirty="0" err="1"/>
            <a:t>didokumentasikan</a:t>
          </a:r>
          <a:endParaRPr lang="en-SG" sz="2400" dirty="0"/>
        </a:p>
      </dgm:t>
    </dgm:pt>
    <dgm:pt modelId="{748D32C5-5344-4963-B50C-97211E16E24C}" type="parTrans" cxnId="{B60B665B-99B2-44E4-BE88-A725225030A5}">
      <dgm:prSet/>
      <dgm:spPr/>
      <dgm:t>
        <a:bodyPr/>
        <a:lstStyle/>
        <a:p>
          <a:endParaRPr lang="en-SG" sz="3200"/>
        </a:p>
      </dgm:t>
    </dgm:pt>
    <dgm:pt modelId="{AA9EA643-AC97-4751-B48D-4AF62E1CD63F}" type="sibTrans" cxnId="{B60B665B-99B2-44E4-BE88-A725225030A5}">
      <dgm:prSet/>
      <dgm:spPr/>
      <dgm:t>
        <a:bodyPr/>
        <a:lstStyle/>
        <a:p>
          <a:endParaRPr lang="en-SG" sz="3200"/>
        </a:p>
      </dgm:t>
    </dgm:pt>
    <dgm:pt modelId="{0AA831DA-2AD6-4829-88BE-DB7AC18DDE17}">
      <dgm:prSet phldrT="[Text]" custT="1"/>
      <dgm:spPr/>
      <dgm:t>
        <a:bodyPr/>
        <a:lstStyle/>
        <a:p>
          <a:endParaRPr lang="en-SG" sz="4400" dirty="0"/>
        </a:p>
      </dgm:t>
    </dgm:pt>
    <dgm:pt modelId="{44812180-1881-4D00-9DC5-2D8C6B2A2236}" type="parTrans" cxnId="{9F0560FE-558D-42B6-BE43-3124A38E83BA}">
      <dgm:prSet/>
      <dgm:spPr/>
      <dgm:t>
        <a:bodyPr/>
        <a:lstStyle/>
        <a:p>
          <a:endParaRPr lang="en-SG" sz="3200"/>
        </a:p>
      </dgm:t>
    </dgm:pt>
    <dgm:pt modelId="{5AB213E4-7CF6-43EC-88E8-15C7E3171002}" type="sibTrans" cxnId="{9F0560FE-558D-42B6-BE43-3124A38E83BA}">
      <dgm:prSet/>
      <dgm:spPr/>
      <dgm:t>
        <a:bodyPr/>
        <a:lstStyle/>
        <a:p>
          <a:endParaRPr lang="en-SG" sz="3200"/>
        </a:p>
      </dgm:t>
    </dgm:pt>
    <dgm:pt modelId="{DD54FDB3-6F1C-4142-A796-8A6D4FC5E486}">
      <dgm:prSet phldrT="[Text]" custT="1"/>
      <dgm:spPr/>
      <dgm:t>
        <a:bodyPr/>
        <a:lstStyle/>
        <a:p>
          <a:r>
            <a:rPr lang="en-SG" sz="2400" dirty="0" err="1"/>
            <a:t>Konsisten</a:t>
          </a:r>
          <a:r>
            <a:rPr lang="en-SG" sz="2400" dirty="0"/>
            <a:t> </a:t>
          </a:r>
          <a:r>
            <a:rPr lang="en-SG" sz="2400" dirty="0" err="1"/>
            <a:t>dan</a:t>
          </a:r>
          <a:r>
            <a:rPr lang="en-SG" sz="2400" dirty="0"/>
            <a:t> </a:t>
          </a:r>
          <a:r>
            <a:rPr lang="en-SG" sz="2400" dirty="0" err="1"/>
            <a:t>teliti</a:t>
          </a:r>
          <a:endParaRPr lang="en-SG" sz="2400" dirty="0"/>
        </a:p>
      </dgm:t>
    </dgm:pt>
    <dgm:pt modelId="{7DFCD12A-C080-46A3-BFBA-464A5AB8E15E}" type="parTrans" cxnId="{566A6845-7B5E-40E4-B57F-13423E4834B4}">
      <dgm:prSet/>
      <dgm:spPr/>
      <dgm:t>
        <a:bodyPr/>
        <a:lstStyle/>
        <a:p>
          <a:endParaRPr lang="en-SG" sz="3200"/>
        </a:p>
      </dgm:t>
    </dgm:pt>
    <dgm:pt modelId="{4C623312-8590-462C-B3DF-0E88736A6CF9}" type="sibTrans" cxnId="{566A6845-7B5E-40E4-B57F-13423E4834B4}">
      <dgm:prSet/>
      <dgm:spPr/>
      <dgm:t>
        <a:bodyPr/>
        <a:lstStyle/>
        <a:p>
          <a:endParaRPr lang="en-SG" sz="3200"/>
        </a:p>
      </dgm:t>
    </dgm:pt>
    <dgm:pt modelId="{8B7AFE00-8A66-42DB-84C6-E28F37E6B09B}">
      <dgm:prSet phldrT="[Text]" custT="1"/>
      <dgm:spPr/>
      <dgm:t>
        <a:bodyPr/>
        <a:lstStyle/>
        <a:p>
          <a:endParaRPr lang="en-SG" sz="4400" dirty="0"/>
        </a:p>
      </dgm:t>
    </dgm:pt>
    <dgm:pt modelId="{3ED5AF54-B08B-4D77-8135-4EF307C88D5A}" type="parTrans" cxnId="{89B641A5-50BF-4A35-A5D4-332FA4415DDD}">
      <dgm:prSet/>
      <dgm:spPr/>
      <dgm:t>
        <a:bodyPr/>
        <a:lstStyle/>
        <a:p>
          <a:endParaRPr lang="en-SG" sz="3200"/>
        </a:p>
      </dgm:t>
    </dgm:pt>
    <dgm:pt modelId="{4352BED9-8703-4694-9469-5C623246B39A}" type="sibTrans" cxnId="{89B641A5-50BF-4A35-A5D4-332FA4415DDD}">
      <dgm:prSet/>
      <dgm:spPr/>
      <dgm:t>
        <a:bodyPr/>
        <a:lstStyle/>
        <a:p>
          <a:endParaRPr lang="en-SG" sz="3200"/>
        </a:p>
      </dgm:t>
    </dgm:pt>
    <dgm:pt modelId="{FED7A1EF-3BA4-430B-9C9A-58CED48A387F}" type="pres">
      <dgm:prSet presAssocID="{9B6B199E-9F13-4CE6-857D-A1C4E414E17E}" presName="vert0" presStyleCnt="0">
        <dgm:presLayoutVars>
          <dgm:dir/>
          <dgm:animOne val="branch"/>
          <dgm:animLvl val="lvl"/>
        </dgm:presLayoutVars>
      </dgm:prSet>
      <dgm:spPr/>
    </dgm:pt>
    <dgm:pt modelId="{AC1B8A49-8DC6-4457-B7DA-A13D028FB8F8}" type="pres">
      <dgm:prSet presAssocID="{1B80BB4C-FD29-48ED-9EA4-5CE237C90402}" presName="thickLine" presStyleLbl="alignNode1" presStyleIdx="0" presStyleCnt="5" custLinFactNeighborX="-1252"/>
      <dgm:spPr/>
    </dgm:pt>
    <dgm:pt modelId="{C4A6B1A7-6137-4429-A0DD-CDF7EDB2051E}" type="pres">
      <dgm:prSet presAssocID="{1B80BB4C-FD29-48ED-9EA4-5CE237C90402}" presName="horz1" presStyleCnt="0"/>
      <dgm:spPr/>
    </dgm:pt>
    <dgm:pt modelId="{9F49E910-1C08-4F8E-BE57-6E047479BA65}" type="pres">
      <dgm:prSet presAssocID="{1B80BB4C-FD29-48ED-9EA4-5CE237C90402}" presName="tx1" presStyleLbl="revTx" presStyleIdx="0" presStyleCnt="10"/>
      <dgm:spPr/>
    </dgm:pt>
    <dgm:pt modelId="{472F51FE-002F-451A-A791-C285A277D90E}" type="pres">
      <dgm:prSet presAssocID="{1B80BB4C-FD29-48ED-9EA4-5CE237C90402}" presName="vert1" presStyleCnt="0"/>
      <dgm:spPr/>
    </dgm:pt>
    <dgm:pt modelId="{B2FEF86C-5B1A-4B5B-8E22-04B0DAA5859E}" type="pres">
      <dgm:prSet presAssocID="{22D592FD-4F04-4E92-BFD9-83D5F37BAC6D}" presName="vertSpace2a" presStyleCnt="0"/>
      <dgm:spPr/>
    </dgm:pt>
    <dgm:pt modelId="{D8925218-3721-4686-B740-EBBF0AFE25E8}" type="pres">
      <dgm:prSet presAssocID="{22D592FD-4F04-4E92-BFD9-83D5F37BAC6D}" presName="horz2" presStyleCnt="0"/>
      <dgm:spPr/>
    </dgm:pt>
    <dgm:pt modelId="{79975E30-6DAA-4595-AFD8-E7207B6F550E}" type="pres">
      <dgm:prSet presAssocID="{22D592FD-4F04-4E92-BFD9-83D5F37BAC6D}" presName="horzSpace2" presStyleCnt="0"/>
      <dgm:spPr/>
    </dgm:pt>
    <dgm:pt modelId="{CA866565-0348-4D12-8C55-D1A5D1380BA5}" type="pres">
      <dgm:prSet presAssocID="{22D592FD-4F04-4E92-BFD9-83D5F37BAC6D}" presName="tx2" presStyleLbl="revTx" presStyleIdx="1" presStyleCnt="10" custScaleX="210058"/>
      <dgm:spPr/>
    </dgm:pt>
    <dgm:pt modelId="{26D1922E-6170-4A38-B856-3289C24DC1EE}" type="pres">
      <dgm:prSet presAssocID="{22D592FD-4F04-4E92-BFD9-83D5F37BAC6D}" presName="vert2" presStyleCnt="0"/>
      <dgm:spPr/>
    </dgm:pt>
    <dgm:pt modelId="{9EEFB4AF-8AAD-472D-B5F1-3EA30D04F352}" type="pres">
      <dgm:prSet presAssocID="{22D592FD-4F04-4E92-BFD9-83D5F37BAC6D}" presName="thinLine2b" presStyleLbl="callout" presStyleIdx="0" presStyleCnt="5"/>
      <dgm:spPr/>
    </dgm:pt>
    <dgm:pt modelId="{D6003B41-5CD4-4FC9-8E18-FD84A90F1494}" type="pres">
      <dgm:prSet presAssocID="{22D592FD-4F04-4E92-BFD9-83D5F37BAC6D}" presName="vertSpace2b" presStyleCnt="0"/>
      <dgm:spPr/>
    </dgm:pt>
    <dgm:pt modelId="{6825CC81-D005-43C1-855C-DF23A95CBBC0}" type="pres">
      <dgm:prSet presAssocID="{66283B78-3394-43AE-BCA1-CA2D66BD00AD}" presName="thickLine" presStyleLbl="alignNode1" presStyleIdx="1" presStyleCnt="5"/>
      <dgm:spPr/>
    </dgm:pt>
    <dgm:pt modelId="{29BD5C71-CC72-4B2A-A011-2B3A08635D32}" type="pres">
      <dgm:prSet presAssocID="{66283B78-3394-43AE-BCA1-CA2D66BD00AD}" presName="horz1" presStyleCnt="0"/>
      <dgm:spPr/>
    </dgm:pt>
    <dgm:pt modelId="{527E11BE-9E9D-4450-83A3-4D0F97D7703A}" type="pres">
      <dgm:prSet presAssocID="{66283B78-3394-43AE-BCA1-CA2D66BD00AD}" presName="tx1" presStyleLbl="revTx" presStyleIdx="2" presStyleCnt="10"/>
      <dgm:spPr/>
    </dgm:pt>
    <dgm:pt modelId="{4344F16B-9976-4440-8123-A7070D8A2261}" type="pres">
      <dgm:prSet presAssocID="{66283B78-3394-43AE-BCA1-CA2D66BD00AD}" presName="vert1" presStyleCnt="0"/>
      <dgm:spPr/>
    </dgm:pt>
    <dgm:pt modelId="{98402DE1-ACCB-4C04-ACEA-4F1ACD3B4E4F}" type="pres">
      <dgm:prSet presAssocID="{C17508F6-3AF1-4069-BBC2-789BED3240E1}" presName="vertSpace2a" presStyleCnt="0"/>
      <dgm:spPr/>
    </dgm:pt>
    <dgm:pt modelId="{D519F305-527B-446B-8E52-20239E412DFB}" type="pres">
      <dgm:prSet presAssocID="{C17508F6-3AF1-4069-BBC2-789BED3240E1}" presName="horz2" presStyleCnt="0"/>
      <dgm:spPr/>
    </dgm:pt>
    <dgm:pt modelId="{2D01AE70-D7A2-43FA-8E8E-8017A7786A48}" type="pres">
      <dgm:prSet presAssocID="{C17508F6-3AF1-4069-BBC2-789BED3240E1}" presName="horzSpace2" presStyleCnt="0"/>
      <dgm:spPr/>
    </dgm:pt>
    <dgm:pt modelId="{4A24FCCE-67CD-424B-8054-69B730CCD6B9}" type="pres">
      <dgm:prSet presAssocID="{C17508F6-3AF1-4069-BBC2-789BED3240E1}" presName="tx2" presStyleLbl="revTx" presStyleIdx="3" presStyleCnt="10" custScaleX="210058"/>
      <dgm:spPr/>
    </dgm:pt>
    <dgm:pt modelId="{68D9EF72-2755-44F0-B506-19C73B22C9E8}" type="pres">
      <dgm:prSet presAssocID="{C17508F6-3AF1-4069-BBC2-789BED3240E1}" presName="vert2" presStyleCnt="0"/>
      <dgm:spPr/>
    </dgm:pt>
    <dgm:pt modelId="{6C07CF65-FC9A-4AB4-A207-27D0F49D9249}" type="pres">
      <dgm:prSet presAssocID="{C17508F6-3AF1-4069-BBC2-789BED3240E1}" presName="thinLine2b" presStyleLbl="callout" presStyleIdx="1" presStyleCnt="5"/>
      <dgm:spPr/>
    </dgm:pt>
    <dgm:pt modelId="{78C2F19E-B0F1-4073-8368-36AEE869500F}" type="pres">
      <dgm:prSet presAssocID="{C17508F6-3AF1-4069-BBC2-789BED3240E1}" presName="vertSpace2b" presStyleCnt="0"/>
      <dgm:spPr/>
    </dgm:pt>
    <dgm:pt modelId="{8CC1C9ED-94C0-4FB5-B1C5-0426DDC213F0}" type="pres">
      <dgm:prSet presAssocID="{C22E1020-D21B-4101-B832-4D32EBCFDBCA}" presName="thickLine" presStyleLbl="alignNode1" presStyleIdx="2" presStyleCnt="5"/>
      <dgm:spPr/>
    </dgm:pt>
    <dgm:pt modelId="{B9B13B36-2E70-4B16-81D7-22A4825A2B12}" type="pres">
      <dgm:prSet presAssocID="{C22E1020-D21B-4101-B832-4D32EBCFDBCA}" presName="horz1" presStyleCnt="0"/>
      <dgm:spPr/>
    </dgm:pt>
    <dgm:pt modelId="{FFFCAACF-5C8D-49D1-9EFD-1D636DF3D6E6}" type="pres">
      <dgm:prSet presAssocID="{C22E1020-D21B-4101-B832-4D32EBCFDBCA}" presName="tx1" presStyleLbl="revTx" presStyleIdx="4" presStyleCnt="10"/>
      <dgm:spPr/>
    </dgm:pt>
    <dgm:pt modelId="{FC4FA00A-D569-4AB3-A26E-CA555D6462EB}" type="pres">
      <dgm:prSet presAssocID="{C22E1020-D21B-4101-B832-4D32EBCFDBCA}" presName="vert1" presStyleCnt="0"/>
      <dgm:spPr/>
    </dgm:pt>
    <dgm:pt modelId="{332BBA5D-8EA6-4B0B-99B6-2E3FA81295C7}" type="pres">
      <dgm:prSet presAssocID="{CBC08E78-FFC2-4616-BE48-5C436181FBCB}" presName="vertSpace2a" presStyleCnt="0"/>
      <dgm:spPr/>
    </dgm:pt>
    <dgm:pt modelId="{2ABDB2DA-B54A-49C7-85B8-B341AED65313}" type="pres">
      <dgm:prSet presAssocID="{CBC08E78-FFC2-4616-BE48-5C436181FBCB}" presName="horz2" presStyleCnt="0"/>
      <dgm:spPr/>
    </dgm:pt>
    <dgm:pt modelId="{FD99E89D-2D07-4902-84B3-2960BD22465F}" type="pres">
      <dgm:prSet presAssocID="{CBC08E78-FFC2-4616-BE48-5C436181FBCB}" presName="horzSpace2" presStyleCnt="0"/>
      <dgm:spPr/>
    </dgm:pt>
    <dgm:pt modelId="{CD015774-EDA6-447C-88DF-376E6F60BCE3}" type="pres">
      <dgm:prSet presAssocID="{CBC08E78-FFC2-4616-BE48-5C436181FBCB}" presName="tx2" presStyleLbl="revTx" presStyleIdx="5" presStyleCnt="10" custScaleX="228196" custLinFactNeighborY="-7916"/>
      <dgm:spPr/>
    </dgm:pt>
    <dgm:pt modelId="{499850DB-1605-4665-B737-E53EAEF37156}" type="pres">
      <dgm:prSet presAssocID="{CBC08E78-FFC2-4616-BE48-5C436181FBCB}" presName="vert2" presStyleCnt="0"/>
      <dgm:spPr/>
    </dgm:pt>
    <dgm:pt modelId="{E8F5245A-62A6-4022-872E-6F6436CC58C3}" type="pres">
      <dgm:prSet presAssocID="{CBC08E78-FFC2-4616-BE48-5C436181FBCB}" presName="thinLine2b" presStyleLbl="callout" presStyleIdx="2" presStyleCnt="5"/>
      <dgm:spPr/>
    </dgm:pt>
    <dgm:pt modelId="{625A14CC-1B2E-4214-828B-31C949F447E5}" type="pres">
      <dgm:prSet presAssocID="{CBC08E78-FFC2-4616-BE48-5C436181FBCB}" presName="vertSpace2b" presStyleCnt="0"/>
      <dgm:spPr/>
    </dgm:pt>
    <dgm:pt modelId="{6FA0D229-4253-4BAD-B2B5-97393CABB553}" type="pres">
      <dgm:prSet presAssocID="{0AA831DA-2AD6-4829-88BE-DB7AC18DDE17}" presName="thickLine" presStyleLbl="alignNode1" presStyleIdx="3" presStyleCnt="5"/>
      <dgm:spPr/>
    </dgm:pt>
    <dgm:pt modelId="{E00EDCF5-1B91-4E6E-8629-23B808A40599}" type="pres">
      <dgm:prSet presAssocID="{0AA831DA-2AD6-4829-88BE-DB7AC18DDE17}" presName="horz1" presStyleCnt="0"/>
      <dgm:spPr/>
    </dgm:pt>
    <dgm:pt modelId="{53B00363-86C5-4936-8336-5842046AAC5D}" type="pres">
      <dgm:prSet presAssocID="{0AA831DA-2AD6-4829-88BE-DB7AC18DDE17}" presName="tx1" presStyleLbl="revTx" presStyleIdx="6" presStyleCnt="10"/>
      <dgm:spPr/>
    </dgm:pt>
    <dgm:pt modelId="{46BA6D66-4819-4CE4-A154-BFE1BA8B39CD}" type="pres">
      <dgm:prSet presAssocID="{0AA831DA-2AD6-4829-88BE-DB7AC18DDE17}" presName="vert1" presStyleCnt="0"/>
      <dgm:spPr/>
    </dgm:pt>
    <dgm:pt modelId="{B4D08733-6068-47FF-8609-FA86E50DD877}" type="pres">
      <dgm:prSet presAssocID="{DD54FDB3-6F1C-4142-A796-8A6D4FC5E486}" presName="vertSpace2a" presStyleCnt="0"/>
      <dgm:spPr/>
    </dgm:pt>
    <dgm:pt modelId="{F08C1675-5838-463B-966D-2A23D5970109}" type="pres">
      <dgm:prSet presAssocID="{DD54FDB3-6F1C-4142-A796-8A6D4FC5E486}" presName="horz2" presStyleCnt="0"/>
      <dgm:spPr/>
    </dgm:pt>
    <dgm:pt modelId="{C12861EB-B8A7-4290-808D-0CB7C26D0441}" type="pres">
      <dgm:prSet presAssocID="{DD54FDB3-6F1C-4142-A796-8A6D4FC5E486}" presName="horzSpace2" presStyleCnt="0"/>
      <dgm:spPr/>
    </dgm:pt>
    <dgm:pt modelId="{F5B7DF63-E25D-4D29-AF61-024AA688841F}" type="pres">
      <dgm:prSet presAssocID="{DD54FDB3-6F1C-4142-A796-8A6D4FC5E486}" presName="tx2" presStyleLbl="revTx" presStyleIdx="7" presStyleCnt="10" custScaleX="210058" custLinFactNeighborY="15832"/>
      <dgm:spPr/>
    </dgm:pt>
    <dgm:pt modelId="{6E2B47F8-62DC-411B-9D76-52F6A3F67DF8}" type="pres">
      <dgm:prSet presAssocID="{DD54FDB3-6F1C-4142-A796-8A6D4FC5E486}" presName="vert2" presStyleCnt="0"/>
      <dgm:spPr/>
    </dgm:pt>
    <dgm:pt modelId="{CEDDE5E4-A1C1-4FCA-8447-C17E85C22E94}" type="pres">
      <dgm:prSet presAssocID="{DD54FDB3-6F1C-4142-A796-8A6D4FC5E486}" presName="thinLine2b" presStyleLbl="callout" presStyleIdx="3" presStyleCnt="5"/>
      <dgm:spPr/>
    </dgm:pt>
    <dgm:pt modelId="{CB250032-96B2-4CC4-BBF7-E5544944F718}" type="pres">
      <dgm:prSet presAssocID="{DD54FDB3-6F1C-4142-A796-8A6D4FC5E486}" presName="vertSpace2b" presStyleCnt="0"/>
      <dgm:spPr/>
    </dgm:pt>
    <dgm:pt modelId="{F6071BB3-057B-46A3-9592-CE2DA283BFEF}" type="pres">
      <dgm:prSet presAssocID="{8B7AFE00-8A66-42DB-84C6-E28F37E6B09B}" presName="thickLine" presStyleLbl="alignNode1" presStyleIdx="4" presStyleCnt="5"/>
      <dgm:spPr/>
    </dgm:pt>
    <dgm:pt modelId="{EDAB3985-1E0A-47BC-AD95-7CE476A3F80D}" type="pres">
      <dgm:prSet presAssocID="{8B7AFE00-8A66-42DB-84C6-E28F37E6B09B}" presName="horz1" presStyleCnt="0"/>
      <dgm:spPr/>
    </dgm:pt>
    <dgm:pt modelId="{E4451354-6E02-4735-9C0B-883CCE0A7A84}" type="pres">
      <dgm:prSet presAssocID="{8B7AFE00-8A66-42DB-84C6-E28F37E6B09B}" presName="tx1" presStyleLbl="revTx" presStyleIdx="8" presStyleCnt="10"/>
      <dgm:spPr/>
    </dgm:pt>
    <dgm:pt modelId="{B882526E-81F5-47C8-9911-AB024C726C56}" type="pres">
      <dgm:prSet presAssocID="{8B7AFE00-8A66-42DB-84C6-E28F37E6B09B}" presName="vert1" presStyleCnt="0"/>
      <dgm:spPr/>
    </dgm:pt>
    <dgm:pt modelId="{87874659-6DE6-4CD1-BC9F-EB788517B5B7}" type="pres">
      <dgm:prSet presAssocID="{549F4086-AC58-4B5E-9D34-72B90653F4A3}" presName="vertSpace2a" presStyleCnt="0"/>
      <dgm:spPr/>
    </dgm:pt>
    <dgm:pt modelId="{CD4546A2-8384-4C65-81C7-C35E7C3E6B0F}" type="pres">
      <dgm:prSet presAssocID="{549F4086-AC58-4B5E-9D34-72B90653F4A3}" presName="horz2" presStyleCnt="0"/>
      <dgm:spPr/>
    </dgm:pt>
    <dgm:pt modelId="{4A1B4138-8EA8-4FD7-9BB4-E22F1F69612D}" type="pres">
      <dgm:prSet presAssocID="{549F4086-AC58-4B5E-9D34-72B90653F4A3}" presName="horzSpace2" presStyleCnt="0"/>
      <dgm:spPr/>
    </dgm:pt>
    <dgm:pt modelId="{FCF96D59-6441-4D4E-AEDA-F22FFB7202BB}" type="pres">
      <dgm:prSet presAssocID="{549F4086-AC58-4B5E-9D34-72B90653F4A3}" presName="tx2" presStyleLbl="revTx" presStyleIdx="9" presStyleCnt="10" custScaleX="210058" custLinFactNeighborY="7154"/>
      <dgm:spPr/>
    </dgm:pt>
    <dgm:pt modelId="{FEE4CAD2-9173-4C5E-A805-A3BB053742BA}" type="pres">
      <dgm:prSet presAssocID="{549F4086-AC58-4B5E-9D34-72B90653F4A3}" presName="vert2" presStyleCnt="0"/>
      <dgm:spPr/>
    </dgm:pt>
    <dgm:pt modelId="{B9E5F5B5-C311-4E17-B66C-F53BE8DCC5B7}" type="pres">
      <dgm:prSet presAssocID="{549F4086-AC58-4B5E-9D34-72B90653F4A3}" presName="thinLine2b" presStyleLbl="callout" presStyleIdx="4" presStyleCnt="5"/>
      <dgm:spPr/>
    </dgm:pt>
    <dgm:pt modelId="{CA80A238-E400-41EA-A0C1-4EF220E7C504}" type="pres">
      <dgm:prSet presAssocID="{549F4086-AC58-4B5E-9D34-72B90653F4A3}" presName="vertSpace2b" presStyleCnt="0"/>
      <dgm:spPr/>
    </dgm:pt>
  </dgm:ptLst>
  <dgm:cxnLst>
    <dgm:cxn modelId="{1AF8A818-E1B9-4A68-9D75-F134DD999448}" type="presOf" srcId="{66283B78-3394-43AE-BCA1-CA2D66BD00AD}" destId="{527E11BE-9E9D-4450-83A3-4D0F97D7703A}" srcOrd="0" destOrd="0" presId="urn:microsoft.com/office/officeart/2008/layout/LinedList"/>
    <dgm:cxn modelId="{841E5F1F-5622-4391-B687-746BEC588CC8}" srcId="{1B80BB4C-FD29-48ED-9EA4-5CE237C90402}" destId="{22D592FD-4F04-4E92-BFD9-83D5F37BAC6D}" srcOrd="0" destOrd="0" parTransId="{B096911F-21AD-46AA-8032-E3A869C0BE41}" sibTransId="{1659E3FE-25EE-40AB-BD37-37030A99D517}"/>
    <dgm:cxn modelId="{9F528B27-EF1B-4FE7-9699-F050150718C6}" type="presOf" srcId="{22D592FD-4F04-4E92-BFD9-83D5F37BAC6D}" destId="{CA866565-0348-4D12-8C55-D1A5D1380BA5}" srcOrd="0" destOrd="0" presId="urn:microsoft.com/office/officeart/2008/layout/LinedList"/>
    <dgm:cxn modelId="{E88B2E2D-D3C5-469E-9C43-AB851DF2F8E9}" type="presOf" srcId="{549F4086-AC58-4B5E-9D34-72B90653F4A3}" destId="{FCF96D59-6441-4D4E-AEDA-F22FFB7202BB}" srcOrd="0" destOrd="0" presId="urn:microsoft.com/office/officeart/2008/layout/LinedList"/>
    <dgm:cxn modelId="{B60B665B-99B2-44E4-BE88-A725225030A5}" srcId="{8B7AFE00-8A66-42DB-84C6-E28F37E6B09B}" destId="{549F4086-AC58-4B5E-9D34-72B90653F4A3}" srcOrd="0" destOrd="0" parTransId="{748D32C5-5344-4963-B50C-97211E16E24C}" sibTransId="{AA9EA643-AC97-4751-B48D-4AF62E1CD63F}"/>
    <dgm:cxn modelId="{566A6845-7B5E-40E4-B57F-13423E4834B4}" srcId="{0AA831DA-2AD6-4829-88BE-DB7AC18DDE17}" destId="{DD54FDB3-6F1C-4142-A796-8A6D4FC5E486}" srcOrd="0" destOrd="0" parTransId="{7DFCD12A-C080-46A3-BFBA-464A5AB8E15E}" sibTransId="{4C623312-8590-462C-B3DF-0E88736A6CF9}"/>
    <dgm:cxn modelId="{D031BD45-188B-41E1-B163-AEF0511DE87E}" type="presOf" srcId="{C22E1020-D21B-4101-B832-4D32EBCFDBCA}" destId="{FFFCAACF-5C8D-49D1-9EFD-1D636DF3D6E6}" srcOrd="0" destOrd="0" presId="urn:microsoft.com/office/officeart/2008/layout/LinedList"/>
    <dgm:cxn modelId="{CB647267-43A2-4C1D-BA13-FB1D13D68C6E}" srcId="{C22E1020-D21B-4101-B832-4D32EBCFDBCA}" destId="{CBC08E78-FFC2-4616-BE48-5C436181FBCB}" srcOrd="0" destOrd="0" parTransId="{FA91BE63-0947-4435-9C17-14188E40CD0B}" sibTransId="{FCA75830-1F68-486E-A0CD-FE63CDD55268}"/>
    <dgm:cxn modelId="{8CF66F76-22B1-4DC4-BC31-FE7E92270218}" type="presOf" srcId="{CBC08E78-FFC2-4616-BE48-5C436181FBCB}" destId="{CD015774-EDA6-447C-88DF-376E6F60BCE3}" srcOrd="0" destOrd="0" presId="urn:microsoft.com/office/officeart/2008/layout/LinedList"/>
    <dgm:cxn modelId="{B9F2A598-8043-4D07-A142-EAEB0A23095D}" type="presOf" srcId="{8B7AFE00-8A66-42DB-84C6-E28F37E6B09B}" destId="{E4451354-6E02-4735-9C0B-883CCE0A7A84}" srcOrd="0" destOrd="0" presId="urn:microsoft.com/office/officeart/2008/layout/LinedList"/>
    <dgm:cxn modelId="{52FB58A3-E1D2-406E-9077-4BCCE7A01F07}" type="presOf" srcId="{1B80BB4C-FD29-48ED-9EA4-5CE237C90402}" destId="{9F49E910-1C08-4F8E-BE57-6E047479BA65}" srcOrd="0" destOrd="0" presId="urn:microsoft.com/office/officeart/2008/layout/LinedList"/>
    <dgm:cxn modelId="{89B641A5-50BF-4A35-A5D4-332FA4415DDD}" srcId="{9B6B199E-9F13-4CE6-857D-A1C4E414E17E}" destId="{8B7AFE00-8A66-42DB-84C6-E28F37E6B09B}" srcOrd="4" destOrd="0" parTransId="{3ED5AF54-B08B-4D77-8135-4EF307C88D5A}" sibTransId="{4352BED9-8703-4694-9469-5C623246B39A}"/>
    <dgm:cxn modelId="{B887E1AF-1033-46B7-95C0-5232663CD4D1}" type="presOf" srcId="{DD54FDB3-6F1C-4142-A796-8A6D4FC5E486}" destId="{F5B7DF63-E25D-4D29-AF61-024AA688841F}" srcOrd="0" destOrd="0" presId="urn:microsoft.com/office/officeart/2008/layout/LinedList"/>
    <dgm:cxn modelId="{220997B6-4F7C-4C83-A88C-8269AC4239FC}" type="presOf" srcId="{9B6B199E-9F13-4CE6-857D-A1C4E414E17E}" destId="{FED7A1EF-3BA4-430B-9C9A-58CED48A387F}" srcOrd="0" destOrd="0" presId="urn:microsoft.com/office/officeart/2008/layout/LinedList"/>
    <dgm:cxn modelId="{553858C8-8406-4E07-9865-D4A105A42644}" type="presOf" srcId="{C17508F6-3AF1-4069-BBC2-789BED3240E1}" destId="{4A24FCCE-67CD-424B-8054-69B730CCD6B9}" srcOrd="0" destOrd="0" presId="urn:microsoft.com/office/officeart/2008/layout/LinedList"/>
    <dgm:cxn modelId="{8B7F23CB-AE60-44C7-9739-9CCF229F92CD}" srcId="{9B6B199E-9F13-4CE6-857D-A1C4E414E17E}" destId="{1B80BB4C-FD29-48ED-9EA4-5CE237C90402}" srcOrd="0" destOrd="0" parTransId="{C40E9858-07E4-4D0B-82ED-0A3A4C7481C4}" sibTransId="{EB5A037D-B09E-4286-8078-A87A7C3D96F7}"/>
    <dgm:cxn modelId="{E51137D6-CA6B-4CE4-87E6-FEE1B109BCDB}" srcId="{9B6B199E-9F13-4CE6-857D-A1C4E414E17E}" destId="{C22E1020-D21B-4101-B832-4D32EBCFDBCA}" srcOrd="2" destOrd="0" parTransId="{E5FE6029-4816-4D28-94B0-00B73AA8D7C9}" sibTransId="{B0FCEA05-DB34-4D24-82C5-F742888081C3}"/>
    <dgm:cxn modelId="{C775A3D9-CB9E-497B-B318-4FE1BE2BD35D}" srcId="{9B6B199E-9F13-4CE6-857D-A1C4E414E17E}" destId="{66283B78-3394-43AE-BCA1-CA2D66BD00AD}" srcOrd="1" destOrd="0" parTransId="{C1013EC3-3A8D-4E9F-B704-255B8C0C4EC7}" sibTransId="{909C3862-B3B0-4991-BF57-6C8F3F505B05}"/>
    <dgm:cxn modelId="{0E9EA1E1-37C8-4D62-9EE8-FE59CEC0A721}" srcId="{66283B78-3394-43AE-BCA1-CA2D66BD00AD}" destId="{C17508F6-3AF1-4069-BBC2-789BED3240E1}" srcOrd="0" destOrd="0" parTransId="{21077C36-C8DD-409C-A142-1EEFBC02908C}" sibTransId="{EAF0A9E5-DE44-44D3-9F60-D8DDA43D9019}"/>
    <dgm:cxn modelId="{B29E61FA-4A97-409A-BEDA-33B4330646DB}" type="presOf" srcId="{0AA831DA-2AD6-4829-88BE-DB7AC18DDE17}" destId="{53B00363-86C5-4936-8336-5842046AAC5D}" srcOrd="0" destOrd="0" presId="urn:microsoft.com/office/officeart/2008/layout/LinedList"/>
    <dgm:cxn modelId="{9F0560FE-558D-42B6-BE43-3124A38E83BA}" srcId="{9B6B199E-9F13-4CE6-857D-A1C4E414E17E}" destId="{0AA831DA-2AD6-4829-88BE-DB7AC18DDE17}" srcOrd="3" destOrd="0" parTransId="{44812180-1881-4D00-9DC5-2D8C6B2A2236}" sibTransId="{5AB213E4-7CF6-43EC-88E8-15C7E3171002}"/>
    <dgm:cxn modelId="{3A32CD85-4505-4050-B18B-08DCDAE33E79}" type="presParOf" srcId="{FED7A1EF-3BA4-430B-9C9A-58CED48A387F}" destId="{AC1B8A49-8DC6-4457-B7DA-A13D028FB8F8}" srcOrd="0" destOrd="0" presId="urn:microsoft.com/office/officeart/2008/layout/LinedList"/>
    <dgm:cxn modelId="{D851588F-CE83-46BE-93B3-3AFD45B45F6D}" type="presParOf" srcId="{FED7A1EF-3BA4-430B-9C9A-58CED48A387F}" destId="{C4A6B1A7-6137-4429-A0DD-CDF7EDB2051E}" srcOrd="1" destOrd="0" presId="urn:microsoft.com/office/officeart/2008/layout/LinedList"/>
    <dgm:cxn modelId="{7C8C9EDA-5335-4126-93FD-BF1EA467FA6B}" type="presParOf" srcId="{C4A6B1A7-6137-4429-A0DD-CDF7EDB2051E}" destId="{9F49E910-1C08-4F8E-BE57-6E047479BA65}" srcOrd="0" destOrd="0" presId="urn:microsoft.com/office/officeart/2008/layout/LinedList"/>
    <dgm:cxn modelId="{7C4895F4-B979-4E8E-B582-42DDE9BEACB3}" type="presParOf" srcId="{C4A6B1A7-6137-4429-A0DD-CDF7EDB2051E}" destId="{472F51FE-002F-451A-A791-C285A277D90E}" srcOrd="1" destOrd="0" presId="urn:microsoft.com/office/officeart/2008/layout/LinedList"/>
    <dgm:cxn modelId="{6F7E546F-2616-42E6-B511-025D7CE14DD9}" type="presParOf" srcId="{472F51FE-002F-451A-A791-C285A277D90E}" destId="{B2FEF86C-5B1A-4B5B-8E22-04B0DAA5859E}" srcOrd="0" destOrd="0" presId="urn:microsoft.com/office/officeart/2008/layout/LinedList"/>
    <dgm:cxn modelId="{6611AFD2-DE66-4336-AA59-0AB4EB59D2D2}" type="presParOf" srcId="{472F51FE-002F-451A-A791-C285A277D90E}" destId="{D8925218-3721-4686-B740-EBBF0AFE25E8}" srcOrd="1" destOrd="0" presId="urn:microsoft.com/office/officeart/2008/layout/LinedList"/>
    <dgm:cxn modelId="{82572E28-8475-4991-85CD-FC5AE329D0FC}" type="presParOf" srcId="{D8925218-3721-4686-B740-EBBF0AFE25E8}" destId="{79975E30-6DAA-4595-AFD8-E7207B6F550E}" srcOrd="0" destOrd="0" presId="urn:microsoft.com/office/officeart/2008/layout/LinedList"/>
    <dgm:cxn modelId="{CC626156-C4E1-4B4A-A50F-E58E94DCCB15}" type="presParOf" srcId="{D8925218-3721-4686-B740-EBBF0AFE25E8}" destId="{CA866565-0348-4D12-8C55-D1A5D1380BA5}" srcOrd="1" destOrd="0" presId="urn:microsoft.com/office/officeart/2008/layout/LinedList"/>
    <dgm:cxn modelId="{6D84594F-A3CF-48EB-A723-307966625CB9}" type="presParOf" srcId="{D8925218-3721-4686-B740-EBBF0AFE25E8}" destId="{26D1922E-6170-4A38-B856-3289C24DC1EE}" srcOrd="2" destOrd="0" presId="urn:microsoft.com/office/officeart/2008/layout/LinedList"/>
    <dgm:cxn modelId="{DAF19269-3C40-4F1E-9E44-8C4024BE399C}" type="presParOf" srcId="{472F51FE-002F-451A-A791-C285A277D90E}" destId="{9EEFB4AF-8AAD-472D-B5F1-3EA30D04F352}" srcOrd="2" destOrd="0" presId="urn:microsoft.com/office/officeart/2008/layout/LinedList"/>
    <dgm:cxn modelId="{ADBF2525-2469-4E8A-9C99-383212068552}" type="presParOf" srcId="{472F51FE-002F-451A-A791-C285A277D90E}" destId="{D6003B41-5CD4-4FC9-8E18-FD84A90F1494}" srcOrd="3" destOrd="0" presId="urn:microsoft.com/office/officeart/2008/layout/LinedList"/>
    <dgm:cxn modelId="{97933EC9-3511-458D-9760-6887BE8F6EA9}" type="presParOf" srcId="{FED7A1EF-3BA4-430B-9C9A-58CED48A387F}" destId="{6825CC81-D005-43C1-855C-DF23A95CBBC0}" srcOrd="2" destOrd="0" presId="urn:microsoft.com/office/officeart/2008/layout/LinedList"/>
    <dgm:cxn modelId="{B192827D-B943-4113-A521-AB4A0BC3733C}" type="presParOf" srcId="{FED7A1EF-3BA4-430B-9C9A-58CED48A387F}" destId="{29BD5C71-CC72-4B2A-A011-2B3A08635D32}" srcOrd="3" destOrd="0" presId="urn:microsoft.com/office/officeart/2008/layout/LinedList"/>
    <dgm:cxn modelId="{59950E8D-C2B6-404A-8052-6907476B11FE}" type="presParOf" srcId="{29BD5C71-CC72-4B2A-A011-2B3A08635D32}" destId="{527E11BE-9E9D-4450-83A3-4D0F97D7703A}" srcOrd="0" destOrd="0" presId="urn:microsoft.com/office/officeart/2008/layout/LinedList"/>
    <dgm:cxn modelId="{CB689249-786D-4C1C-B6E4-B9EC1293F1B5}" type="presParOf" srcId="{29BD5C71-CC72-4B2A-A011-2B3A08635D32}" destId="{4344F16B-9976-4440-8123-A7070D8A2261}" srcOrd="1" destOrd="0" presId="urn:microsoft.com/office/officeart/2008/layout/LinedList"/>
    <dgm:cxn modelId="{24FBFB49-70B1-4FFF-A9D4-0370DA6A6DC9}" type="presParOf" srcId="{4344F16B-9976-4440-8123-A7070D8A2261}" destId="{98402DE1-ACCB-4C04-ACEA-4F1ACD3B4E4F}" srcOrd="0" destOrd="0" presId="urn:microsoft.com/office/officeart/2008/layout/LinedList"/>
    <dgm:cxn modelId="{A7ACB608-FE8B-48BD-BC63-FE32C6B5ABCB}" type="presParOf" srcId="{4344F16B-9976-4440-8123-A7070D8A2261}" destId="{D519F305-527B-446B-8E52-20239E412DFB}" srcOrd="1" destOrd="0" presId="urn:microsoft.com/office/officeart/2008/layout/LinedList"/>
    <dgm:cxn modelId="{140FA390-2B2F-4671-BF1C-04FDDC6357B5}" type="presParOf" srcId="{D519F305-527B-446B-8E52-20239E412DFB}" destId="{2D01AE70-D7A2-43FA-8E8E-8017A7786A48}" srcOrd="0" destOrd="0" presId="urn:microsoft.com/office/officeart/2008/layout/LinedList"/>
    <dgm:cxn modelId="{269F5F45-69F4-4BFD-941F-C30823B92B26}" type="presParOf" srcId="{D519F305-527B-446B-8E52-20239E412DFB}" destId="{4A24FCCE-67CD-424B-8054-69B730CCD6B9}" srcOrd="1" destOrd="0" presId="urn:microsoft.com/office/officeart/2008/layout/LinedList"/>
    <dgm:cxn modelId="{0A33695E-3B0D-417C-9FE6-E1D629F138E2}" type="presParOf" srcId="{D519F305-527B-446B-8E52-20239E412DFB}" destId="{68D9EF72-2755-44F0-B506-19C73B22C9E8}" srcOrd="2" destOrd="0" presId="urn:microsoft.com/office/officeart/2008/layout/LinedList"/>
    <dgm:cxn modelId="{3CD5F119-5136-4702-908C-DCFD6AC74DBA}" type="presParOf" srcId="{4344F16B-9976-4440-8123-A7070D8A2261}" destId="{6C07CF65-FC9A-4AB4-A207-27D0F49D9249}" srcOrd="2" destOrd="0" presId="urn:microsoft.com/office/officeart/2008/layout/LinedList"/>
    <dgm:cxn modelId="{46F0D807-F2B1-4117-87BC-DAEC4CA91B5D}" type="presParOf" srcId="{4344F16B-9976-4440-8123-A7070D8A2261}" destId="{78C2F19E-B0F1-4073-8368-36AEE869500F}" srcOrd="3" destOrd="0" presId="urn:microsoft.com/office/officeart/2008/layout/LinedList"/>
    <dgm:cxn modelId="{ED5C29A5-0F9F-4CFE-AA6E-5CE7D9C356B7}" type="presParOf" srcId="{FED7A1EF-3BA4-430B-9C9A-58CED48A387F}" destId="{8CC1C9ED-94C0-4FB5-B1C5-0426DDC213F0}" srcOrd="4" destOrd="0" presId="urn:microsoft.com/office/officeart/2008/layout/LinedList"/>
    <dgm:cxn modelId="{3660B8FE-8E8A-43CF-B453-476FC4C2F4A0}" type="presParOf" srcId="{FED7A1EF-3BA4-430B-9C9A-58CED48A387F}" destId="{B9B13B36-2E70-4B16-81D7-22A4825A2B12}" srcOrd="5" destOrd="0" presId="urn:microsoft.com/office/officeart/2008/layout/LinedList"/>
    <dgm:cxn modelId="{9C115C56-5412-4464-B9F9-01958C7F04E7}" type="presParOf" srcId="{B9B13B36-2E70-4B16-81D7-22A4825A2B12}" destId="{FFFCAACF-5C8D-49D1-9EFD-1D636DF3D6E6}" srcOrd="0" destOrd="0" presId="urn:microsoft.com/office/officeart/2008/layout/LinedList"/>
    <dgm:cxn modelId="{0887BF88-4B1C-41E5-A70C-F115336B26EC}" type="presParOf" srcId="{B9B13B36-2E70-4B16-81D7-22A4825A2B12}" destId="{FC4FA00A-D569-4AB3-A26E-CA555D6462EB}" srcOrd="1" destOrd="0" presId="urn:microsoft.com/office/officeart/2008/layout/LinedList"/>
    <dgm:cxn modelId="{0FB6CD54-232A-4CB8-AB19-69BD55F208A2}" type="presParOf" srcId="{FC4FA00A-D569-4AB3-A26E-CA555D6462EB}" destId="{332BBA5D-8EA6-4B0B-99B6-2E3FA81295C7}" srcOrd="0" destOrd="0" presId="urn:microsoft.com/office/officeart/2008/layout/LinedList"/>
    <dgm:cxn modelId="{2E1530AB-9C86-48BE-BFEB-E0BA9FEFF09D}" type="presParOf" srcId="{FC4FA00A-D569-4AB3-A26E-CA555D6462EB}" destId="{2ABDB2DA-B54A-49C7-85B8-B341AED65313}" srcOrd="1" destOrd="0" presId="urn:microsoft.com/office/officeart/2008/layout/LinedList"/>
    <dgm:cxn modelId="{AE5C195F-D322-421B-A8B5-E3CBF7755825}" type="presParOf" srcId="{2ABDB2DA-B54A-49C7-85B8-B341AED65313}" destId="{FD99E89D-2D07-4902-84B3-2960BD22465F}" srcOrd="0" destOrd="0" presId="urn:microsoft.com/office/officeart/2008/layout/LinedList"/>
    <dgm:cxn modelId="{439648E2-E8F0-4506-867A-B48099F4DBC0}" type="presParOf" srcId="{2ABDB2DA-B54A-49C7-85B8-B341AED65313}" destId="{CD015774-EDA6-447C-88DF-376E6F60BCE3}" srcOrd="1" destOrd="0" presId="urn:microsoft.com/office/officeart/2008/layout/LinedList"/>
    <dgm:cxn modelId="{BF93FEC0-1641-4ED7-BC83-A21F84C7E1D3}" type="presParOf" srcId="{2ABDB2DA-B54A-49C7-85B8-B341AED65313}" destId="{499850DB-1605-4665-B737-E53EAEF37156}" srcOrd="2" destOrd="0" presId="urn:microsoft.com/office/officeart/2008/layout/LinedList"/>
    <dgm:cxn modelId="{C4D1CB2E-78C3-45F0-B3B3-71D3D0F208E9}" type="presParOf" srcId="{FC4FA00A-D569-4AB3-A26E-CA555D6462EB}" destId="{E8F5245A-62A6-4022-872E-6F6436CC58C3}" srcOrd="2" destOrd="0" presId="urn:microsoft.com/office/officeart/2008/layout/LinedList"/>
    <dgm:cxn modelId="{ACDB9FA1-480D-4A7D-9C8C-22210611FA84}" type="presParOf" srcId="{FC4FA00A-D569-4AB3-A26E-CA555D6462EB}" destId="{625A14CC-1B2E-4214-828B-31C949F447E5}" srcOrd="3" destOrd="0" presId="urn:microsoft.com/office/officeart/2008/layout/LinedList"/>
    <dgm:cxn modelId="{9EBE7986-1CA6-4BEC-A69A-D7735AB9F5CE}" type="presParOf" srcId="{FED7A1EF-3BA4-430B-9C9A-58CED48A387F}" destId="{6FA0D229-4253-4BAD-B2B5-97393CABB553}" srcOrd="6" destOrd="0" presId="urn:microsoft.com/office/officeart/2008/layout/LinedList"/>
    <dgm:cxn modelId="{5DB6C55B-ADB5-4D17-ACE9-7503D6203F58}" type="presParOf" srcId="{FED7A1EF-3BA4-430B-9C9A-58CED48A387F}" destId="{E00EDCF5-1B91-4E6E-8629-23B808A40599}" srcOrd="7" destOrd="0" presId="urn:microsoft.com/office/officeart/2008/layout/LinedList"/>
    <dgm:cxn modelId="{9FD9430E-F751-4C03-A62B-43C6FC647ABB}" type="presParOf" srcId="{E00EDCF5-1B91-4E6E-8629-23B808A40599}" destId="{53B00363-86C5-4936-8336-5842046AAC5D}" srcOrd="0" destOrd="0" presId="urn:microsoft.com/office/officeart/2008/layout/LinedList"/>
    <dgm:cxn modelId="{2CD65C36-FB1C-4590-A21D-275ABF56A28C}" type="presParOf" srcId="{E00EDCF5-1B91-4E6E-8629-23B808A40599}" destId="{46BA6D66-4819-4CE4-A154-BFE1BA8B39CD}" srcOrd="1" destOrd="0" presId="urn:microsoft.com/office/officeart/2008/layout/LinedList"/>
    <dgm:cxn modelId="{8E667F33-C92C-4179-BA73-E9D2DCB452FF}" type="presParOf" srcId="{46BA6D66-4819-4CE4-A154-BFE1BA8B39CD}" destId="{B4D08733-6068-47FF-8609-FA86E50DD877}" srcOrd="0" destOrd="0" presId="urn:microsoft.com/office/officeart/2008/layout/LinedList"/>
    <dgm:cxn modelId="{091C2A1A-4483-445F-8360-C30D0E04E810}" type="presParOf" srcId="{46BA6D66-4819-4CE4-A154-BFE1BA8B39CD}" destId="{F08C1675-5838-463B-966D-2A23D5970109}" srcOrd="1" destOrd="0" presId="urn:microsoft.com/office/officeart/2008/layout/LinedList"/>
    <dgm:cxn modelId="{BEE11004-9FD2-4396-90F1-385B3CF2D730}" type="presParOf" srcId="{F08C1675-5838-463B-966D-2A23D5970109}" destId="{C12861EB-B8A7-4290-808D-0CB7C26D0441}" srcOrd="0" destOrd="0" presId="urn:microsoft.com/office/officeart/2008/layout/LinedList"/>
    <dgm:cxn modelId="{BA7F1C2F-13BF-4F74-902B-BF13EFC9215A}" type="presParOf" srcId="{F08C1675-5838-463B-966D-2A23D5970109}" destId="{F5B7DF63-E25D-4D29-AF61-024AA688841F}" srcOrd="1" destOrd="0" presId="urn:microsoft.com/office/officeart/2008/layout/LinedList"/>
    <dgm:cxn modelId="{FA56FE34-389A-4DEA-A563-8F0B059625F5}" type="presParOf" srcId="{F08C1675-5838-463B-966D-2A23D5970109}" destId="{6E2B47F8-62DC-411B-9D76-52F6A3F67DF8}" srcOrd="2" destOrd="0" presId="urn:microsoft.com/office/officeart/2008/layout/LinedList"/>
    <dgm:cxn modelId="{79D75A37-963F-4B44-9605-6B0B1D159323}" type="presParOf" srcId="{46BA6D66-4819-4CE4-A154-BFE1BA8B39CD}" destId="{CEDDE5E4-A1C1-4FCA-8447-C17E85C22E94}" srcOrd="2" destOrd="0" presId="urn:microsoft.com/office/officeart/2008/layout/LinedList"/>
    <dgm:cxn modelId="{E4BF351C-1E54-4F8D-9D82-7085114B2AC6}" type="presParOf" srcId="{46BA6D66-4819-4CE4-A154-BFE1BA8B39CD}" destId="{CB250032-96B2-4CC4-BBF7-E5544944F718}" srcOrd="3" destOrd="0" presId="urn:microsoft.com/office/officeart/2008/layout/LinedList"/>
    <dgm:cxn modelId="{6D934333-8160-4E1B-8DA5-32AC81B514B4}" type="presParOf" srcId="{FED7A1EF-3BA4-430B-9C9A-58CED48A387F}" destId="{F6071BB3-057B-46A3-9592-CE2DA283BFEF}" srcOrd="8" destOrd="0" presId="urn:microsoft.com/office/officeart/2008/layout/LinedList"/>
    <dgm:cxn modelId="{A3E2B86F-D216-49EF-9C00-22428E495FCE}" type="presParOf" srcId="{FED7A1EF-3BA4-430B-9C9A-58CED48A387F}" destId="{EDAB3985-1E0A-47BC-AD95-7CE476A3F80D}" srcOrd="9" destOrd="0" presId="urn:microsoft.com/office/officeart/2008/layout/LinedList"/>
    <dgm:cxn modelId="{0DEFFDE9-E3E8-4B0B-90FF-C1C299D8FBDE}" type="presParOf" srcId="{EDAB3985-1E0A-47BC-AD95-7CE476A3F80D}" destId="{E4451354-6E02-4735-9C0B-883CCE0A7A84}" srcOrd="0" destOrd="0" presId="urn:microsoft.com/office/officeart/2008/layout/LinedList"/>
    <dgm:cxn modelId="{808088A8-FDC3-468B-B2C4-CAD143BAEA83}" type="presParOf" srcId="{EDAB3985-1E0A-47BC-AD95-7CE476A3F80D}" destId="{B882526E-81F5-47C8-9911-AB024C726C56}" srcOrd="1" destOrd="0" presId="urn:microsoft.com/office/officeart/2008/layout/LinedList"/>
    <dgm:cxn modelId="{4B261D91-64AE-4B87-BEA9-7FB099C00146}" type="presParOf" srcId="{B882526E-81F5-47C8-9911-AB024C726C56}" destId="{87874659-6DE6-4CD1-BC9F-EB788517B5B7}" srcOrd="0" destOrd="0" presId="urn:microsoft.com/office/officeart/2008/layout/LinedList"/>
    <dgm:cxn modelId="{7FABCBA9-E213-4713-82AD-FB5265960D97}" type="presParOf" srcId="{B882526E-81F5-47C8-9911-AB024C726C56}" destId="{CD4546A2-8384-4C65-81C7-C35E7C3E6B0F}" srcOrd="1" destOrd="0" presId="urn:microsoft.com/office/officeart/2008/layout/LinedList"/>
    <dgm:cxn modelId="{95C9C675-AB4B-493D-9939-765F2ED0F7C0}" type="presParOf" srcId="{CD4546A2-8384-4C65-81C7-C35E7C3E6B0F}" destId="{4A1B4138-8EA8-4FD7-9BB4-E22F1F69612D}" srcOrd="0" destOrd="0" presId="urn:microsoft.com/office/officeart/2008/layout/LinedList"/>
    <dgm:cxn modelId="{46AA8811-0F6F-46FB-A230-AF20682FBA2F}" type="presParOf" srcId="{CD4546A2-8384-4C65-81C7-C35E7C3E6B0F}" destId="{FCF96D59-6441-4D4E-AEDA-F22FFB7202BB}" srcOrd="1" destOrd="0" presId="urn:microsoft.com/office/officeart/2008/layout/LinedList"/>
    <dgm:cxn modelId="{064D2179-4BB2-48BC-8D06-F6D363AFA4B6}" type="presParOf" srcId="{CD4546A2-8384-4C65-81C7-C35E7C3E6B0F}" destId="{FEE4CAD2-9173-4C5E-A805-A3BB053742BA}" srcOrd="2" destOrd="0" presId="urn:microsoft.com/office/officeart/2008/layout/LinedList"/>
    <dgm:cxn modelId="{77FDF718-583E-40A2-9FFB-066020E529BC}" type="presParOf" srcId="{B882526E-81F5-47C8-9911-AB024C726C56}" destId="{B9E5F5B5-C311-4E17-B66C-F53BE8DCC5B7}" srcOrd="2" destOrd="0" presId="urn:microsoft.com/office/officeart/2008/layout/LinedList"/>
    <dgm:cxn modelId="{B3F8E98A-3EA7-4DD9-9FD6-35543214FFA1}" type="presParOf" srcId="{B882526E-81F5-47C8-9911-AB024C726C56}" destId="{CA80A238-E400-41EA-A0C1-4EF220E7C504}"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6F50A3F-6970-4F8B-BB86-24C5B0046391}"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SG"/>
        </a:p>
      </dgm:t>
    </dgm:pt>
    <dgm:pt modelId="{5A600F15-EB1C-4A61-8D4C-F63F1B19DF63}">
      <dgm:prSet phldrT="[Text]"/>
      <dgm:spPr/>
      <dgm:t>
        <a:bodyPr/>
        <a:lstStyle/>
        <a:p>
          <a:r>
            <a:rPr lang="en-SG" dirty="0" err="1"/>
            <a:t>Pengolahan</a:t>
          </a:r>
          <a:r>
            <a:rPr lang="en-SG" dirty="0"/>
            <a:t> </a:t>
          </a:r>
          <a:r>
            <a:rPr lang="en-SG" dirty="0" err="1"/>
            <a:t>Bahasa</a:t>
          </a:r>
          <a:r>
            <a:rPr lang="en-SG" dirty="0"/>
            <a:t> </a:t>
          </a:r>
          <a:r>
            <a:rPr lang="en-SG" dirty="0" err="1"/>
            <a:t>Alami</a:t>
          </a:r>
          <a:endParaRPr lang="en-SG" dirty="0"/>
        </a:p>
      </dgm:t>
    </dgm:pt>
    <dgm:pt modelId="{A9B16A1B-85C5-4D26-9147-95CCF4BEB01E}" type="parTrans" cxnId="{F87E149E-5765-4498-BF44-ED3DFCFE8476}">
      <dgm:prSet/>
      <dgm:spPr/>
      <dgm:t>
        <a:bodyPr/>
        <a:lstStyle/>
        <a:p>
          <a:endParaRPr lang="en-SG"/>
        </a:p>
      </dgm:t>
    </dgm:pt>
    <dgm:pt modelId="{61EB56CE-D92E-4C5B-A9EC-50554F14C369}" type="sibTrans" cxnId="{F87E149E-5765-4498-BF44-ED3DFCFE8476}">
      <dgm:prSet/>
      <dgm:spPr/>
      <dgm:t>
        <a:bodyPr/>
        <a:lstStyle/>
        <a:p>
          <a:endParaRPr lang="en-SG"/>
        </a:p>
      </dgm:t>
    </dgm:pt>
    <dgm:pt modelId="{B9C32023-D8F4-4128-9902-450584293BDA}">
      <dgm:prSet phldrT="[Text]"/>
      <dgm:spPr/>
      <dgm:t>
        <a:bodyPr/>
        <a:lstStyle/>
        <a:p>
          <a:r>
            <a:rPr lang="en-SG" dirty="0"/>
            <a:t>(</a:t>
          </a:r>
          <a:r>
            <a:rPr lang="en-SG" i="1" dirty="0"/>
            <a:t>Natural language processing</a:t>
          </a:r>
          <a:r>
            <a:rPr lang="en-SG" dirty="0"/>
            <a:t>) : </a:t>
          </a:r>
          <a:r>
            <a:rPr lang="en-SG" dirty="0" err="1"/>
            <a:t>pemahaman</a:t>
          </a:r>
          <a:r>
            <a:rPr lang="en-SG" dirty="0"/>
            <a:t> </a:t>
          </a:r>
          <a:r>
            <a:rPr lang="en-SG" dirty="0" err="1"/>
            <a:t>bahasa</a:t>
          </a:r>
          <a:r>
            <a:rPr lang="en-SG" dirty="0"/>
            <a:t> </a:t>
          </a:r>
          <a:r>
            <a:rPr lang="en-SG" dirty="0" err="1"/>
            <a:t>manusia</a:t>
          </a:r>
          <a:r>
            <a:rPr lang="en-SG" dirty="0"/>
            <a:t>. </a:t>
          </a:r>
          <a:r>
            <a:rPr lang="en-SG" dirty="0" err="1"/>
            <a:t>Misalnya</a:t>
          </a:r>
          <a:r>
            <a:rPr lang="en-SG" dirty="0"/>
            <a:t>: Google translate, SYSTRAN.</a:t>
          </a:r>
        </a:p>
      </dgm:t>
    </dgm:pt>
    <dgm:pt modelId="{9DC567E4-11A2-41B1-8856-723883EAB51B}" type="parTrans" cxnId="{4DC5329E-F296-47B1-A0F8-4065450BD455}">
      <dgm:prSet/>
      <dgm:spPr/>
      <dgm:t>
        <a:bodyPr/>
        <a:lstStyle/>
        <a:p>
          <a:endParaRPr lang="en-SG"/>
        </a:p>
      </dgm:t>
    </dgm:pt>
    <dgm:pt modelId="{B5AB5A11-AFAD-41D7-A379-812F6033E092}" type="sibTrans" cxnId="{4DC5329E-F296-47B1-A0F8-4065450BD455}">
      <dgm:prSet/>
      <dgm:spPr/>
      <dgm:t>
        <a:bodyPr/>
        <a:lstStyle/>
        <a:p>
          <a:endParaRPr lang="en-SG"/>
        </a:p>
      </dgm:t>
    </dgm:pt>
    <dgm:pt modelId="{FA44845D-7DD2-4389-A599-8FB268A38393}" type="pres">
      <dgm:prSet presAssocID="{36F50A3F-6970-4F8B-BB86-24C5B0046391}" presName="Name0" presStyleCnt="0">
        <dgm:presLayoutVars>
          <dgm:chMax/>
          <dgm:chPref/>
          <dgm:dir/>
          <dgm:animLvl val="lvl"/>
        </dgm:presLayoutVars>
      </dgm:prSet>
      <dgm:spPr/>
    </dgm:pt>
    <dgm:pt modelId="{787C88C2-0B8D-4BA9-9805-9C3D78EDF137}" type="pres">
      <dgm:prSet presAssocID="{5A600F15-EB1C-4A61-8D4C-F63F1B19DF63}" presName="composite" presStyleCnt="0"/>
      <dgm:spPr/>
    </dgm:pt>
    <dgm:pt modelId="{6429570B-669A-47C6-A3F3-D8C0BC2D5165}" type="pres">
      <dgm:prSet presAssocID="{5A600F15-EB1C-4A61-8D4C-F63F1B19DF63}" presName="ParentAccentShape" presStyleLbl="trBgShp" presStyleIdx="0" presStyleCnt="2"/>
      <dgm:spPr/>
    </dgm:pt>
    <dgm:pt modelId="{922875DB-FF40-40DF-85C0-C1ABB5F02FFA}" type="pres">
      <dgm:prSet presAssocID="{5A600F15-EB1C-4A61-8D4C-F63F1B19DF63}" presName="ParentText" presStyleLbl="revTx" presStyleIdx="0" presStyleCnt="2">
        <dgm:presLayoutVars>
          <dgm:chMax val="1"/>
          <dgm:chPref val="1"/>
          <dgm:bulletEnabled val="1"/>
        </dgm:presLayoutVars>
      </dgm:prSet>
      <dgm:spPr/>
    </dgm:pt>
    <dgm:pt modelId="{6A67D0B1-76ED-4DAD-9F3D-0E9F7428DBD8}" type="pres">
      <dgm:prSet presAssocID="{5A600F15-EB1C-4A61-8D4C-F63F1B19DF63}" presName="ChildText" presStyleLbl="revTx" presStyleIdx="1" presStyleCnt="2">
        <dgm:presLayoutVars>
          <dgm:chMax val="0"/>
          <dgm:chPref val="0"/>
        </dgm:presLayoutVars>
      </dgm:prSet>
      <dgm:spPr/>
    </dgm:pt>
    <dgm:pt modelId="{D4035BAE-3052-4FEE-AD43-B9B91D9DB4AF}" type="pres">
      <dgm:prSet presAssocID="{5A600F15-EB1C-4A61-8D4C-F63F1B19DF63}" presName="ChildAccentShape" presStyleLbl="trBgShp" presStyleIdx="1" presStyleCnt="2"/>
      <dgm:spPr/>
    </dgm:pt>
    <dgm:pt modelId="{3C5046E7-3AC8-43A7-A435-1525AB21DC7F}" type="pres">
      <dgm:prSet presAssocID="{5A600F15-EB1C-4A61-8D4C-F63F1B19DF63}" presName="Image" presStyleLbl="alignImgPlace1" presStyleIdx="0" presStyleCnt="1" custScaleX="109814"/>
      <dgm:spPr>
        <a:blipFill rotWithShape="1">
          <a:blip xmlns:r="http://schemas.openxmlformats.org/officeDocument/2006/relationships" r:embed="rId1"/>
          <a:stretch>
            <a:fillRect/>
          </a:stretch>
        </a:blipFill>
      </dgm:spPr>
    </dgm:pt>
  </dgm:ptLst>
  <dgm:cxnLst>
    <dgm:cxn modelId="{80AA384B-5A90-4FEA-84EB-74EE2703841C}" type="presOf" srcId="{36F50A3F-6970-4F8B-BB86-24C5B0046391}" destId="{FA44845D-7DD2-4389-A599-8FB268A38393}" srcOrd="0" destOrd="0" presId="urn:microsoft.com/office/officeart/2009/3/layout/SnapshotPictureList"/>
    <dgm:cxn modelId="{F87E149E-5765-4498-BF44-ED3DFCFE8476}" srcId="{36F50A3F-6970-4F8B-BB86-24C5B0046391}" destId="{5A600F15-EB1C-4A61-8D4C-F63F1B19DF63}" srcOrd="0" destOrd="0" parTransId="{A9B16A1B-85C5-4D26-9147-95CCF4BEB01E}" sibTransId="{61EB56CE-D92E-4C5B-A9EC-50554F14C369}"/>
    <dgm:cxn modelId="{4DC5329E-F296-47B1-A0F8-4065450BD455}" srcId="{5A600F15-EB1C-4A61-8D4C-F63F1B19DF63}" destId="{B9C32023-D8F4-4128-9902-450584293BDA}" srcOrd="0" destOrd="0" parTransId="{9DC567E4-11A2-41B1-8856-723883EAB51B}" sibTransId="{B5AB5A11-AFAD-41D7-A379-812F6033E092}"/>
    <dgm:cxn modelId="{2C41DDA6-1208-4A88-A8C1-7541167CA3C2}" type="presOf" srcId="{5A600F15-EB1C-4A61-8D4C-F63F1B19DF63}" destId="{922875DB-FF40-40DF-85C0-C1ABB5F02FFA}" srcOrd="0" destOrd="0" presId="urn:microsoft.com/office/officeart/2009/3/layout/SnapshotPictureList"/>
    <dgm:cxn modelId="{54D33FDF-0784-4A77-AD37-926FE212D12A}" type="presOf" srcId="{B9C32023-D8F4-4128-9902-450584293BDA}" destId="{6A67D0B1-76ED-4DAD-9F3D-0E9F7428DBD8}" srcOrd="0" destOrd="0" presId="urn:microsoft.com/office/officeart/2009/3/layout/SnapshotPictureList"/>
    <dgm:cxn modelId="{479E19F7-44AB-416B-B368-A70918A80FA1}" type="presParOf" srcId="{FA44845D-7DD2-4389-A599-8FB268A38393}" destId="{787C88C2-0B8D-4BA9-9805-9C3D78EDF137}" srcOrd="0" destOrd="0" presId="urn:microsoft.com/office/officeart/2009/3/layout/SnapshotPictureList"/>
    <dgm:cxn modelId="{B7C15FAA-73FD-446E-8B63-B6BAA2844DBE}" type="presParOf" srcId="{787C88C2-0B8D-4BA9-9805-9C3D78EDF137}" destId="{6429570B-669A-47C6-A3F3-D8C0BC2D5165}" srcOrd="0" destOrd="0" presId="urn:microsoft.com/office/officeart/2009/3/layout/SnapshotPictureList"/>
    <dgm:cxn modelId="{22DB4B16-181E-458D-8249-5FE885B192A8}" type="presParOf" srcId="{787C88C2-0B8D-4BA9-9805-9C3D78EDF137}" destId="{922875DB-FF40-40DF-85C0-C1ABB5F02FFA}" srcOrd="1" destOrd="0" presId="urn:microsoft.com/office/officeart/2009/3/layout/SnapshotPictureList"/>
    <dgm:cxn modelId="{53745B66-BDF9-42D1-BBCD-FCC43A1702A0}" type="presParOf" srcId="{787C88C2-0B8D-4BA9-9805-9C3D78EDF137}" destId="{6A67D0B1-76ED-4DAD-9F3D-0E9F7428DBD8}" srcOrd="2" destOrd="0" presId="urn:microsoft.com/office/officeart/2009/3/layout/SnapshotPictureList"/>
    <dgm:cxn modelId="{C393224D-A045-47D4-9745-65783F5F85C1}" type="presParOf" srcId="{787C88C2-0B8D-4BA9-9805-9C3D78EDF137}" destId="{D4035BAE-3052-4FEE-AD43-B9B91D9DB4AF}" srcOrd="3" destOrd="0" presId="urn:microsoft.com/office/officeart/2009/3/layout/SnapshotPictureList"/>
    <dgm:cxn modelId="{6226D3B2-ED1B-4818-B8CF-6C48459EB995}" type="presParOf" srcId="{787C88C2-0B8D-4BA9-9805-9C3D78EDF137}" destId="{3C5046E7-3AC8-43A7-A435-1525AB21DC7F}"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6F50A3F-6970-4F8B-BB86-24C5B0046391}"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SG"/>
        </a:p>
      </dgm:t>
    </dgm:pt>
    <dgm:pt modelId="{5A600F15-EB1C-4A61-8D4C-F63F1B19DF63}">
      <dgm:prSet phldrT="[Text]"/>
      <dgm:spPr/>
      <dgm:t>
        <a:bodyPr/>
        <a:lstStyle/>
        <a:p>
          <a:r>
            <a:rPr lang="en-SG" dirty="0" err="1"/>
            <a:t>Visi</a:t>
          </a:r>
          <a:r>
            <a:rPr lang="en-SG" dirty="0"/>
            <a:t> </a:t>
          </a:r>
          <a:r>
            <a:rPr lang="en-SG" dirty="0" err="1"/>
            <a:t>Komputer</a:t>
          </a:r>
          <a:endParaRPr lang="en-SG" dirty="0"/>
        </a:p>
      </dgm:t>
    </dgm:pt>
    <dgm:pt modelId="{A9B16A1B-85C5-4D26-9147-95CCF4BEB01E}" type="parTrans" cxnId="{F87E149E-5765-4498-BF44-ED3DFCFE8476}">
      <dgm:prSet/>
      <dgm:spPr/>
      <dgm:t>
        <a:bodyPr/>
        <a:lstStyle/>
        <a:p>
          <a:endParaRPr lang="en-SG"/>
        </a:p>
      </dgm:t>
    </dgm:pt>
    <dgm:pt modelId="{61EB56CE-D92E-4C5B-A9EC-50554F14C369}" type="sibTrans" cxnId="{F87E149E-5765-4498-BF44-ED3DFCFE8476}">
      <dgm:prSet/>
      <dgm:spPr/>
      <dgm:t>
        <a:bodyPr/>
        <a:lstStyle/>
        <a:p>
          <a:endParaRPr lang="en-SG"/>
        </a:p>
      </dgm:t>
    </dgm:pt>
    <dgm:pt modelId="{B9C32023-D8F4-4128-9902-450584293BDA}">
      <dgm:prSet phldrT="[Text]" custT="1"/>
      <dgm:spPr/>
      <dgm:t>
        <a:bodyPr/>
        <a:lstStyle/>
        <a:p>
          <a:r>
            <a:rPr lang="en-SG" sz="2000" dirty="0"/>
            <a:t>(</a:t>
          </a:r>
          <a:r>
            <a:rPr lang="en-SG" sz="2000" i="1" dirty="0"/>
            <a:t>Computer Vision</a:t>
          </a:r>
          <a:r>
            <a:rPr lang="en-SG" sz="2000" dirty="0"/>
            <a:t>) : </a:t>
          </a:r>
          <a:r>
            <a:rPr lang="en-SG" sz="2000" dirty="0" err="1"/>
            <a:t>pengenalan</a:t>
          </a:r>
          <a:r>
            <a:rPr lang="en-SG" sz="2000" dirty="0"/>
            <a:t> </a:t>
          </a:r>
          <a:r>
            <a:rPr lang="en-SG" sz="2000" dirty="0" err="1"/>
            <a:t>objek</a:t>
          </a:r>
          <a:r>
            <a:rPr lang="en-SG" sz="2000" dirty="0"/>
            <a:t> </a:t>
          </a:r>
          <a:r>
            <a:rPr lang="en-SG" sz="2000" dirty="0" err="1"/>
            <a:t>untuk</a:t>
          </a:r>
          <a:r>
            <a:rPr lang="en-SG" sz="2000" dirty="0"/>
            <a:t> </a:t>
          </a:r>
          <a:r>
            <a:rPr lang="en-SG" sz="2000" dirty="0" err="1"/>
            <a:t>pengambilan</a:t>
          </a:r>
          <a:r>
            <a:rPr lang="en-SG" sz="2000" dirty="0"/>
            <a:t> </a:t>
          </a:r>
          <a:r>
            <a:rPr lang="en-SG" sz="2000" dirty="0" err="1"/>
            <a:t>keputusan</a:t>
          </a:r>
          <a:r>
            <a:rPr lang="en-SG" sz="2000" dirty="0"/>
            <a:t>.</a:t>
          </a:r>
        </a:p>
        <a:p>
          <a:r>
            <a:rPr lang="en-SG" sz="2000" dirty="0" err="1"/>
            <a:t>Komputer</a:t>
          </a:r>
          <a:r>
            <a:rPr lang="en-SG" sz="2000" dirty="0"/>
            <a:t> </a:t>
          </a:r>
          <a:r>
            <a:rPr lang="en-SG" sz="2000" dirty="0" err="1"/>
            <a:t>dilengkapi</a:t>
          </a:r>
          <a:r>
            <a:rPr lang="en-SG" sz="2000" dirty="0"/>
            <a:t> </a:t>
          </a:r>
          <a:r>
            <a:rPr lang="en-SG" sz="2000" dirty="0" err="1"/>
            <a:t>dengan</a:t>
          </a:r>
          <a:r>
            <a:rPr lang="en-SG" sz="2000" dirty="0"/>
            <a:t> </a:t>
          </a:r>
          <a:r>
            <a:rPr lang="en-SG" sz="2000" dirty="0" err="1"/>
            <a:t>kamera</a:t>
          </a:r>
          <a:r>
            <a:rPr lang="en-SG" sz="2000" dirty="0"/>
            <a:t> video.</a:t>
          </a:r>
        </a:p>
        <a:p>
          <a:r>
            <a:rPr lang="en-SG" sz="2000" dirty="0" err="1"/>
            <a:t>Umumnya</a:t>
          </a:r>
          <a:r>
            <a:rPr lang="en-SG" sz="2000" dirty="0"/>
            <a:t> </a:t>
          </a:r>
          <a:r>
            <a:rPr lang="en-SG" sz="2000" dirty="0" err="1"/>
            <a:t>dibantu</a:t>
          </a:r>
          <a:r>
            <a:rPr lang="en-SG" sz="2000" dirty="0"/>
            <a:t> </a:t>
          </a:r>
          <a:r>
            <a:rPr lang="en-SG" sz="2000" dirty="0" err="1"/>
            <a:t>oleh</a:t>
          </a:r>
          <a:r>
            <a:rPr lang="en-SG" sz="2000" dirty="0"/>
            <a:t> </a:t>
          </a:r>
          <a:r>
            <a:rPr lang="en-SG" sz="2000" dirty="0" err="1"/>
            <a:t>pengolahan</a:t>
          </a:r>
          <a:r>
            <a:rPr lang="en-SG" sz="2000" dirty="0"/>
            <a:t> </a:t>
          </a:r>
          <a:r>
            <a:rPr lang="en-SG" sz="2000" dirty="0" err="1"/>
            <a:t>citra</a:t>
          </a:r>
          <a:r>
            <a:rPr lang="en-SG" sz="2000" dirty="0"/>
            <a:t> (</a:t>
          </a:r>
          <a:r>
            <a:rPr lang="en-SG" sz="2000" i="1" dirty="0"/>
            <a:t>image processing</a:t>
          </a:r>
          <a:r>
            <a:rPr lang="en-SG" sz="2000" dirty="0"/>
            <a:t>)</a:t>
          </a:r>
        </a:p>
        <a:p>
          <a:r>
            <a:rPr lang="en-SG" sz="2000" dirty="0" err="1"/>
            <a:t>Contoh</a:t>
          </a:r>
          <a:r>
            <a:rPr lang="en-SG" sz="2000" dirty="0"/>
            <a:t>: </a:t>
          </a:r>
          <a:r>
            <a:rPr lang="en-SG" sz="2000" dirty="0" err="1"/>
            <a:t>pengenalan</a:t>
          </a:r>
          <a:r>
            <a:rPr lang="en-SG" sz="2000" dirty="0"/>
            <a:t> </a:t>
          </a:r>
          <a:r>
            <a:rPr lang="en-SG" sz="2000" dirty="0" err="1"/>
            <a:t>wajah</a:t>
          </a:r>
          <a:r>
            <a:rPr lang="en-SG" sz="2000" dirty="0"/>
            <a:t>.</a:t>
          </a:r>
        </a:p>
      </dgm:t>
    </dgm:pt>
    <dgm:pt modelId="{9DC567E4-11A2-41B1-8856-723883EAB51B}" type="parTrans" cxnId="{4DC5329E-F296-47B1-A0F8-4065450BD455}">
      <dgm:prSet/>
      <dgm:spPr/>
      <dgm:t>
        <a:bodyPr/>
        <a:lstStyle/>
        <a:p>
          <a:endParaRPr lang="en-SG"/>
        </a:p>
      </dgm:t>
    </dgm:pt>
    <dgm:pt modelId="{B5AB5A11-AFAD-41D7-A379-812F6033E092}" type="sibTrans" cxnId="{4DC5329E-F296-47B1-A0F8-4065450BD455}">
      <dgm:prSet/>
      <dgm:spPr/>
      <dgm:t>
        <a:bodyPr/>
        <a:lstStyle/>
        <a:p>
          <a:endParaRPr lang="en-SG"/>
        </a:p>
      </dgm:t>
    </dgm:pt>
    <dgm:pt modelId="{FA44845D-7DD2-4389-A599-8FB268A38393}" type="pres">
      <dgm:prSet presAssocID="{36F50A3F-6970-4F8B-BB86-24C5B0046391}" presName="Name0" presStyleCnt="0">
        <dgm:presLayoutVars>
          <dgm:chMax/>
          <dgm:chPref/>
          <dgm:dir/>
          <dgm:animLvl val="lvl"/>
        </dgm:presLayoutVars>
      </dgm:prSet>
      <dgm:spPr/>
    </dgm:pt>
    <dgm:pt modelId="{787C88C2-0B8D-4BA9-9805-9C3D78EDF137}" type="pres">
      <dgm:prSet presAssocID="{5A600F15-EB1C-4A61-8D4C-F63F1B19DF63}" presName="composite" presStyleCnt="0"/>
      <dgm:spPr/>
    </dgm:pt>
    <dgm:pt modelId="{6429570B-669A-47C6-A3F3-D8C0BC2D5165}" type="pres">
      <dgm:prSet presAssocID="{5A600F15-EB1C-4A61-8D4C-F63F1B19DF63}" presName="ParentAccentShape" presStyleLbl="trBgShp" presStyleIdx="0" presStyleCnt="2" custScaleX="64932" custScaleY="97510" custLinFactNeighborX="445" custLinFactNeighborY="-3753"/>
      <dgm:spPr/>
    </dgm:pt>
    <dgm:pt modelId="{922875DB-FF40-40DF-85C0-C1ABB5F02FFA}" type="pres">
      <dgm:prSet presAssocID="{5A600F15-EB1C-4A61-8D4C-F63F1B19DF63}" presName="ParentText" presStyleLbl="revTx" presStyleIdx="0" presStyleCnt="2" custLinFactNeighborX="15684" custLinFactNeighborY="-23715">
        <dgm:presLayoutVars>
          <dgm:chMax val="1"/>
          <dgm:chPref val="1"/>
          <dgm:bulletEnabled val="1"/>
        </dgm:presLayoutVars>
      </dgm:prSet>
      <dgm:spPr/>
    </dgm:pt>
    <dgm:pt modelId="{6A67D0B1-76ED-4DAD-9F3D-0E9F7428DBD8}" type="pres">
      <dgm:prSet presAssocID="{5A600F15-EB1C-4A61-8D4C-F63F1B19DF63}" presName="ChildText" presStyleLbl="revTx" presStyleIdx="1" presStyleCnt="2" custScaleX="113107" custScaleY="44339" custLinFactNeighborX="-33106" custLinFactNeighborY="-17530">
        <dgm:presLayoutVars>
          <dgm:chMax val="0"/>
          <dgm:chPref val="0"/>
        </dgm:presLayoutVars>
      </dgm:prSet>
      <dgm:spPr/>
    </dgm:pt>
    <dgm:pt modelId="{D4035BAE-3052-4FEE-AD43-B9B91D9DB4AF}" type="pres">
      <dgm:prSet presAssocID="{5A600F15-EB1C-4A61-8D4C-F63F1B19DF63}" presName="ChildAccentShape" presStyleLbl="trBgShp" presStyleIdx="1" presStyleCnt="2" custScaleX="94233" custScaleY="76465" custLinFactX="-101016" custLinFactNeighborX="-200000" custLinFactNeighborY="-1251"/>
      <dgm:spPr/>
    </dgm:pt>
    <dgm:pt modelId="{3C5046E7-3AC8-43A7-A435-1525AB21DC7F}" type="pres">
      <dgm:prSet presAssocID="{5A600F15-EB1C-4A61-8D4C-F63F1B19DF63}" presName="Image" presStyleLbl="alignImgPlace1" presStyleIdx="0" presStyleCnt="1" custScaleX="67125" custScaleY="82760" custLinFactNeighborX="2082" custLinFactNeighborY="6711"/>
      <dgm:spPr>
        <a:blipFill rotWithShape="1">
          <a:blip xmlns:r="http://schemas.openxmlformats.org/officeDocument/2006/relationships" r:embed="rId1"/>
          <a:stretch>
            <a:fillRect/>
          </a:stretch>
        </a:blipFill>
      </dgm:spPr>
    </dgm:pt>
  </dgm:ptLst>
  <dgm:cxnLst>
    <dgm:cxn modelId="{CBF1F61B-5D5C-437B-90AE-77A1618C4ED9}" type="presOf" srcId="{5A600F15-EB1C-4A61-8D4C-F63F1B19DF63}" destId="{922875DB-FF40-40DF-85C0-C1ABB5F02FFA}" srcOrd="0" destOrd="0" presId="urn:microsoft.com/office/officeart/2009/3/layout/SnapshotPictureList"/>
    <dgm:cxn modelId="{F87E149E-5765-4498-BF44-ED3DFCFE8476}" srcId="{36F50A3F-6970-4F8B-BB86-24C5B0046391}" destId="{5A600F15-EB1C-4A61-8D4C-F63F1B19DF63}" srcOrd="0" destOrd="0" parTransId="{A9B16A1B-85C5-4D26-9147-95CCF4BEB01E}" sibTransId="{61EB56CE-D92E-4C5B-A9EC-50554F14C369}"/>
    <dgm:cxn modelId="{4DC5329E-F296-47B1-A0F8-4065450BD455}" srcId="{5A600F15-EB1C-4A61-8D4C-F63F1B19DF63}" destId="{B9C32023-D8F4-4128-9902-450584293BDA}" srcOrd="0" destOrd="0" parTransId="{9DC567E4-11A2-41B1-8856-723883EAB51B}" sibTransId="{B5AB5A11-AFAD-41D7-A379-812F6033E092}"/>
    <dgm:cxn modelId="{43DBEEA1-EDCA-4D9E-A99B-9E953878575E}" type="presOf" srcId="{B9C32023-D8F4-4128-9902-450584293BDA}" destId="{6A67D0B1-76ED-4DAD-9F3D-0E9F7428DBD8}" srcOrd="0" destOrd="0" presId="urn:microsoft.com/office/officeart/2009/3/layout/SnapshotPictureList"/>
    <dgm:cxn modelId="{B8D921E6-56AF-4C67-B6D6-E535D7872737}" type="presOf" srcId="{36F50A3F-6970-4F8B-BB86-24C5B0046391}" destId="{FA44845D-7DD2-4389-A599-8FB268A38393}" srcOrd="0" destOrd="0" presId="urn:microsoft.com/office/officeart/2009/3/layout/SnapshotPictureList"/>
    <dgm:cxn modelId="{85B3120B-21B7-40A6-B69D-2DB6B100C4D8}" type="presParOf" srcId="{FA44845D-7DD2-4389-A599-8FB268A38393}" destId="{787C88C2-0B8D-4BA9-9805-9C3D78EDF137}" srcOrd="0" destOrd="0" presId="urn:microsoft.com/office/officeart/2009/3/layout/SnapshotPictureList"/>
    <dgm:cxn modelId="{733B6C9F-92F4-4EF2-8739-D67D18DD5CBF}" type="presParOf" srcId="{787C88C2-0B8D-4BA9-9805-9C3D78EDF137}" destId="{6429570B-669A-47C6-A3F3-D8C0BC2D5165}" srcOrd="0" destOrd="0" presId="urn:microsoft.com/office/officeart/2009/3/layout/SnapshotPictureList"/>
    <dgm:cxn modelId="{8AEF0290-4605-444F-AFDA-A7258090C1F6}" type="presParOf" srcId="{787C88C2-0B8D-4BA9-9805-9C3D78EDF137}" destId="{922875DB-FF40-40DF-85C0-C1ABB5F02FFA}" srcOrd="1" destOrd="0" presId="urn:microsoft.com/office/officeart/2009/3/layout/SnapshotPictureList"/>
    <dgm:cxn modelId="{FB28AF6A-B1F0-49A2-B83C-9B23EBBFC377}" type="presParOf" srcId="{787C88C2-0B8D-4BA9-9805-9C3D78EDF137}" destId="{6A67D0B1-76ED-4DAD-9F3D-0E9F7428DBD8}" srcOrd="2" destOrd="0" presId="urn:microsoft.com/office/officeart/2009/3/layout/SnapshotPictureList"/>
    <dgm:cxn modelId="{16E88E84-B0CE-499B-BD73-A0F5F167DEA9}" type="presParOf" srcId="{787C88C2-0B8D-4BA9-9805-9C3D78EDF137}" destId="{D4035BAE-3052-4FEE-AD43-B9B91D9DB4AF}" srcOrd="3" destOrd="0" presId="urn:microsoft.com/office/officeart/2009/3/layout/SnapshotPictureList"/>
    <dgm:cxn modelId="{AC84816D-DF19-431F-AD13-F54E80A42831}" type="presParOf" srcId="{787C88C2-0B8D-4BA9-9805-9C3D78EDF137}" destId="{3C5046E7-3AC8-43A7-A435-1525AB21DC7F}"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6F50A3F-6970-4F8B-BB86-24C5B0046391}"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SG"/>
        </a:p>
      </dgm:t>
    </dgm:pt>
    <dgm:pt modelId="{5A600F15-EB1C-4A61-8D4C-F63F1B19DF63}">
      <dgm:prSet phldrT="[Text]"/>
      <dgm:spPr/>
      <dgm:t>
        <a:bodyPr/>
        <a:lstStyle/>
        <a:p>
          <a:r>
            <a:rPr lang="en-SG" dirty="0" err="1"/>
            <a:t>Pengenalan</a:t>
          </a:r>
          <a:r>
            <a:rPr lang="en-SG" dirty="0"/>
            <a:t> </a:t>
          </a:r>
          <a:r>
            <a:rPr lang="en-SG" dirty="0" err="1"/>
            <a:t>Suara</a:t>
          </a:r>
          <a:r>
            <a:rPr lang="en-SG" dirty="0"/>
            <a:t>/ </a:t>
          </a:r>
          <a:r>
            <a:rPr lang="en-SG" dirty="0" err="1"/>
            <a:t>Percakapan</a:t>
          </a:r>
          <a:endParaRPr lang="en-SG" dirty="0"/>
        </a:p>
      </dgm:t>
    </dgm:pt>
    <dgm:pt modelId="{A9B16A1B-85C5-4D26-9147-95CCF4BEB01E}" type="parTrans" cxnId="{F87E149E-5765-4498-BF44-ED3DFCFE8476}">
      <dgm:prSet/>
      <dgm:spPr/>
      <dgm:t>
        <a:bodyPr/>
        <a:lstStyle/>
        <a:p>
          <a:endParaRPr lang="en-SG"/>
        </a:p>
      </dgm:t>
    </dgm:pt>
    <dgm:pt modelId="{61EB56CE-D92E-4C5B-A9EC-50554F14C369}" type="sibTrans" cxnId="{F87E149E-5765-4498-BF44-ED3DFCFE8476}">
      <dgm:prSet/>
      <dgm:spPr/>
      <dgm:t>
        <a:bodyPr/>
        <a:lstStyle/>
        <a:p>
          <a:endParaRPr lang="en-SG"/>
        </a:p>
      </dgm:t>
    </dgm:pt>
    <dgm:pt modelId="{B9C32023-D8F4-4128-9902-450584293BDA}">
      <dgm:prSet phldrT="[Text]"/>
      <dgm:spPr/>
      <dgm:t>
        <a:bodyPr/>
        <a:lstStyle/>
        <a:p>
          <a:r>
            <a:rPr lang="en-SG" dirty="0"/>
            <a:t>(</a:t>
          </a:r>
          <a:r>
            <a:rPr lang="en-SG" i="1" dirty="0"/>
            <a:t>Voice/speech recognition</a:t>
          </a:r>
          <a:r>
            <a:rPr lang="en-SG" dirty="0"/>
            <a:t>) : </a:t>
          </a:r>
          <a:r>
            <a:rPr lang="en-SG" dirty="0" err="1"/>
            <a:t>pengenalan</a:t>
          </a:r>
          <a:r>
            <a:rPr lang="en-SG" dirty="0"/>
            <a:t> </a:t>
          </a:r>
          <a:r>
            <a:rPr lang="en-SG" dirty="0" err="1"/>
            <a:t>suara</a:t>
          </a:r>
          <a:r>
            <a:rPr lang="en-SG" dirty="0"/>
            <a:t>.</a:t>
          </a:r>
        </a:p>
        <a:p>
          <a:r>
            <a:rPr lang="en-SG" dirty="0" err="1"/>
            <a:t>Bisa</a:t>
          </a:r>
          <a:r>
            <a:rPr lang="en-SG" dirty="0"/>
            <a:t> </a:t>
          </a:r>
          <a:r>
            <a:rPr lang="en-SG" dirty="0" err="1"/>
            <a:t>digunakan</a:t>
          </a:r>
          <a:r>
            <a:rPr lang="en-SG" dirty="0"/>
            <a:t> </a:t>
          </a:r>
          <a:r>
            <a:rPr lang="en-SG" dirty="0" err="1"/>
            <a:t>untuk</a:t>
          </a:r>
          <a:r>
            <a:rPr lang="en-SG" dirty="0"/>
            <a:t> </a:t>
          </a:r>
          <a:r>
            <a:rPr lang="en-SG" dirty="0" err="1"/>
            <a:t>keamanan</a:t>
          </a:r>
          <a:r>
            <a:rPr lang="en-SG" dirty="0"/>
            <a:t> (</a:t>
          </a:r>
          <a:r>
            <a:rPr lang="en-SG" dirty="0" err="1"/>
            <a:t>biometrika</a:t>
          </a:r>
          <a:r>
            <a:rPr lang="en-SG" dirty="0"/>
            <a:t>) </a:t>
          </a:r>
          <a:r>
            <a:rPr lang="en-SG" dirty="0" err="1"/>
            <a:t>dan</a:t>
          </a:r>
          <a:r>
            <a:rPr lang="en-SG" dirty="0"/>
            <a:t> </a:t>
          </a:r>
          <a:r>
            <a:rPr lang="en-SG" dirty="0" err="1"/>
            <a:t>pemberian</a:t>
          </a:r>
          <a:r>
            <a:rPr lang="en-SG" dirty="0"/>
            <a:t> </a:t>
          </a:r>
          <a:r>
            <a:rPr lang="en-SG" dirty="0" err="1"/>
            <a:t>informasi</a:t>
          </a:r>
          <a:r>
            <a:rPr lang="en-SG" dirty="0"/>
            <a:t> </a:t>
          </a:r>
          <a:r>
            <a:rPr lang="en-SG" i="1" dirty="0"/>
            <a:t>(voice </a:t>
          </a:r>
          <a:r>
            <a:rPr lang="en-SG" i="1" dirty="0" err="1"/>
            <a:t>translator.apk</a:t>
          </a:r>
          <a:r>
            <a:rPr lang="en-SG" i="1" dirty="0"/>
            <a:t>)</a:t>
          </a:r>
        </a:p>
        <a:p>
          <a:endParaRPr lang="en-SG" dirty="0"/>
        </a:p>
      </dgm:t>
    </dgm:pt>
    <dgm:pt modelId="{9DC567E4-11A2-41B1-8856-723883EAB51B}" type="parTrans" cxnId="{4DC5329E-F296-47B1-A0F8-4065450BD455}">
      <dgm:prSet/>
      <dgm:spPr/>
      <dgm:t>
        <a:bodyPr/>
        <a:lstStyle/>
        <a:p>
          <a:endParaRPr lang="en-SG"/>
        </a:p>
      </dgm:t>
    </dgm:pt>
    <dgm:pt modelId="{B5AB5A11-AFAD-41D7-A379-812F6033E092}" type="sibTrans" cxnId="{4DC5329E-F296-47B1-A0F8-4065450BD455}">
      <dgm:prSet/>
      <dgm:spPr/>
      <dgm:t>
        <a:bodyPr/>
        <a:lstStyle/>
        <a:p>
          <a:endParaRPr lang="en-SG"/>
        </a:p>
      </dgm:t>
    </dgm:pt>
    <dgm:pt modelId="{FA44845D-7DD2-4389-A599-8FB268A38393}" type="pres">
      <dgm:prSet presAssocID="{36F50A3F-6970-4F8B-BB86-24C5B0046391}" presName="Name0" presStyleCnt="0">
        <dgm:presLayoutVars>
          <dgm:chMax/>
          <dgm:chPref/>
          <dgm:dir/>
          <dgm:animLvl val="lvl"/>
        </dgm:presLayoutVars>
      </dgm:prSet>
      <dgm:spPr/>
    </dgm:pt>
    <dgm:pt modelId="{787C88C2-0B8D-4BA9-9805-9C3D78EDF137}" type="pres">
      <dgm:prSet presAssocID="{5A600F15-EB1C-4A61-8D4C-F63F1B19DF63}" presName="composite" presStyleCnt="0"/>
      <dgm:spPr/>
    </dgm:pt>
    <dgm:pt modelId="{6429570B-669A-47C6-A3F3-D8C0BC2D5165}" type="pres">
      <dgm:prSet presAssocID="{5A600F15-EB1C-4A61-8D4C-F63F1B19DF63}" presName="ParentAccentShape" presStyleLbl="trBgShp" presStyleIdx="0" presStyleCnt="2"/>
      <dgm:spPr/>
    </dgm:pt>
    <dgm:pt modelId="{922875DB-FF40-40DF-85C0-C1ABB5F02FFA}" type="pres">
      <dgm:prSet presAssocID="{5A600F15-EB1C-4A61-8D4C-F63F1B19DF63}" presName="ParentText" presStyleLbl="revTx" presStyleIdx="0" presStyleCnt="2">
        <dgm:presLayoutVars>
          <dgm:chMax val="1"/>
          <dgm:chPref val="1"/>
          <dgm:bulletEnabled val="1"/>
        </dgm:presLayoutVars>
      </dgm:prSet>
      <dgm:spPr/>
    </dgm:pt>
    <dgm:pt modelId="{6A67D0B1-76ED-4DAD-9F3D-0E9F7428DBD8}" type="pres">
      <dgm:prSet presAssocID="{5A600F15-EB1C-4A61-8D4C-F63F1B19DF63}" presName="ChildText" presStyleLbl="revTx" presStyleIdx="1" presStyleCnt="2">
        <dgm:presLayoutVars>
          <dgm:chMax val="0"/>
          <dgm:chPref val="0"/>
        </dgm:presLayoutVars>
      </dgm:prSet>
      <dgm:spPr/>
    </dgm:pt>
    <dgm:pt modelId="{D4035BAE-3052-4FEE-AD43-B9B91D9DB4AF}" type="pres">
      <dgm:prSet presAssocID="{5A600F15-EB1C-4A61-8D4C-F63F1B19DF63}" presName="ChildAccentShape" presStyleLbl="trBgShp" presStyleIdx="1" presStyleCnt="2"/>
      <dgm:spPr/>
    </dgm:pt>
    <dgm:pt modelId="{3C5046E7-3AC8-43A7-A435-1525AB21DC7F}" type="pres">
      <dgm:prSet presAssocID="{5A600F15-EB1C-4A61-8D4C-F63F1B19DF63}" presName="Image" presStyleLbl="alignImgPlace1" presStyleIdx="0" presStyleCnt="1" custScaleX="109814"/>
      <dgm:spPr>
        <a:blipFill rotWithShape="1">
          <a:blip xmlns:r="http://schemas.openxmlformats.org/officeDocument/2006/relationships" r:embed="rId1"/>
          <a:stretch>
            <a:fillRect/>
          </a:stretch>
        </a:blipFill>
      </dgm:spPr>
    </dgm:pt>
  </dgm:ptLst>
  <dgm:cxnLst>
    <dgm:cxn modelId="{B8B6506A-A6E3-400A-A07A-3160B9626535}" type="presOf" srcId="{36F50A3F-6970-4F8B-BB86-24C5B0046391}" destId="{FA44845D-7DD2-4389-A599-8FB268A38393}" srcOrd="0" destOrd="0" presId="urn:microsoft.com/office/officeart/2009/3/layout/SnapshotPictureList"/>
    <dgm:cxn modelId="{7654B798-4F3E-4A0B-A17E-EFC27706C968}" type="presOf" srcId="{5A600F15-EB1C-4A61-8D4C-F63F1B19DF63}" destId="{922875DB-FF40-40DF-85C0-C1ABB5F02FFA}" srcOrd="0" destOrd="0" presId="urn:microsoft.com/office/officeart/2009/3/layout/SnapshotPictureList"/>
    <dgm:cxn modelId="{F87E149E-5765-4498-BF44-ED3DFCFE8476}" srcId="{36F50A3F-6970-4F8B-BB86-24C5B0046391}" destId="{5A600F15-EB1C-4A61-8D4C-F63F1B19DF63}" srcOrd="0" destOrd="0" parTransId="{A9B16A1B-85C5-4D26-9147-95CCF4BEB01E}" sibTransId="{61EB56CE-D92E-4C5B-A9EC-50554F14C369}"/>
    <dgm:cxn modelId="{4DC5329E-F296-47B1-A0F8-4065450BD455}" srcId="{5A600F15-EB1C-4A61-8D4C-F63F1B19DF63}" destId="{B9C32023-D8F4-4128-9902-450584293BDA}" srcOrd="0" destOrd="0" parTransId="{9DC567E4-11A2-41B1-8856-723883EAB51B}" sibTransId="{B5AB5A11-AFAD-41D7-A379-812F6033E092}"/>
    <dgm:cxn modelId="{FBC9A9FC-04E2-40E3-8E38-AF1F3AD533CD}" type="presOf" srcId="{B9C32023-D8F4-4128-9902-450584293BDA}" destId="{6A67D0B1-76ED-4DAD-9F3D-0E9F7428DBD8}" srcOrd="0" destOrd="0" presId="urn:microsoft.com/office/officeart/2009/3/layout/SnapshotPictureList"/>
    <dgm:cxn modelId="{43AEC37D-E4B9-41F3-9FA1-48FFE8D23D37}" type="presParOf" srcId="{FA44845D-7DD2-4389-A599-8FB268A38393}" destId="{787C88C2-0B8D-4BA9-9805-9C3D78EDF137}" srcOrd="0" destOrd="0" presId="urn:microsoft.com/office/officeart/2009/3/layout/SnapshotPictureList"/>
    <dgm:cxn modelId="{AACE91A0-25A2-4152-BE40-A172B55A241A}" type="presParOf" srcId="{787C88C2-0B8D-4BA9-9805-9C3D78EDF137}" destId="{6429570B-669A-47C6-A3F3-D8C0BC2D5165}" srcOrd="0" destOrd="0" presId="urn:microsoft.com/office/officeart/2009/3/layout/SnapshotPictureList"/>
    <dgm:cxn modelId="{60463616-D579-4294-8680-3CA7D6107FC1}" type="presParOf" srcId="{787C88C2-0B8D-4BA9-9805-9C3D78EDF137}" destId="{922875DB-FF40-40DF-85C0-C1ABB5F02FFA}" srcOrd="1" destOrd="0" presId="urn:microsoft.com/office/officeart/2009/3/layout/SnapshotPictureList"/>
    <dgm:cxn modelId="{941C80A7-CD83-40F5-8725-681763C55240}" type="presParOf" srcId="{787C88C2-0B8D-4BA9-9805-9C3D78EDF137}" destId="{6A67D0B1-76ED-4DAD-9F3D-0E9F7428DBD8}" srcOrd="2" destOrd="0" presId="urn:microsoft.com/office/officeart/2009/3/layout/SnapshotPictureList"/>
    <dgm:cxn modelId="{334DAD7C-F87B-47E5-B819-399352E7B270}" type="presParOf" srcId="{787C88C2-0B8D-4BA9-9805-9C3D78EDF137}" destId="{D4035BAE-3052-4FEE-AD43-B9B91D9DB4AF}" srcOrd="3" destOrd="0" presId="urn:microsoft.com/office/officeart/2009/3/layout/SnapshotPictureList"/>
    <dgm:cxn modelId="{885ED8E6-48E4-41DB-B9EE-184DA6140E87}" type="presParOf" srcId="{787C88C2-0B8D-4BA9-9805-9C3D78EDF137}" destId="{3C5046E7-3AC8-43A7-A435-1525AB21DC7F}"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6F50A3F-6970-4F8B-BB86-24C5B0046391}"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SG"/>
        </a:p>
      </dgm:t>
    </dgm:pt>
    <dgm:pt modelId="{5A600F15-EB1C-4A61-8D4C-F63F1B19DF63}">
      <dgm:prSet phldrT="[Text]"/>
      <dgm:spPr/>
      <dgm:t>
        <a:bodyPr/>
        <a:lstStyle/>
        <a:p>
          <a:r>
            <a:rPr lang="en-SG" dirty="0"/>
            <a:t>Robot</a:t>
          </a:r>
        </a:p>
      </dgm:t>
    </dgm:pt>
    <dgm:pt modelId="{A9B16A1B-85C5-4D26-9147-95CCF4BEB01E}" type="parTrans" cxnId="{F87E149E-5765-4498-BF44-ED3DFCFE8476}">
      <dgm:prSet/>
      <dgm:spPr/>
      <dgm:t>
        <a:bodyPr/>
        <a:lstStyle/>
        <a:p>
          <a:endParaRPr lang="en-SG"/>
        </a:p>
      </dgm:t>
    </dgm:pt>
    <dgm:pt modelId="{61EB56CE-D92E-4C5B-A9EC-50554F14C369}" type="sibTrans" cxnId="{F87E149E-5765-4498-BF44-ED3DFCFE8476}">
      <dgm:prSet/>
      <dgm:spPr/>
      <dgm:t>
        <a:bodyPr/>
        <a:lstStyle/>
        <a:p>
          <a:endParaRPr lang="en-SG"/>
        </a:p>
      </dgm:t>
    </dgm:pt>
    <dgm:pt modelId="{B9C32023-D8F4-4128-9902-450584293BDA}">
      <dgm:prSet phldrT="[Text]"/>
      <dgm:spPr/>
      <dgm:t>
        <a:bodyPr/>
        <a:lstStyle/>
        <a:p>
          <a:r>
            <a:rPr lang="en-SG" dirty="0"/>
            <a:t>Robot : </a:t>
          </a:r>
          <a:r>
            <a:rPr lang="en-SG" dirty="0" err="1"/>
            <a:t>peranti</a:t>
          </a:r>
          <a:r>
            <a:rPr lang="en-SG" dirty="0"/>
            <a:t> </a:t>
          </a:r>
          <a:r>
            <a:rPr lang="en-SG" dirty="0" err="1"/>
            <a:t>elekromekanik</a:t>
          </a:r>
          <a:r>
            <a:rPr lang="en-SG" dirty="0"/>
            <a:t> yang </a:t>
          </a:r>
          <a:r>
            <a:rPr lang="en-SG" dirty="0" err="1"/>
            <a:t>diprogram</a:t>
          </a:r>
          <a:r>
            <a:rPr lang="en-SG" dirty="0"/>
            <a:t> </a:t>
          </a:r>
          <a:r>
            <a:rPr lang="en-SG" dirty="0" err="1"/>
            <a:t>untuk</a:t>
          </a:r>
          <a:r>
            <a:rPr lang="en-SG" dirty="0"/>
            <a:t> </a:t>
          </a:r>
          <a:r>
            <a:rPr lang="en-SG" dirty="0" err="1"/>
            <a:t>melakukan</a:t>
          </a:r>
          <a:r>
            <a:rPr lang="en-SG" dirty="0"/>
            <a:t> </a:t>
          </a:r>
          <a:r>
            <a:rPr lang="en-SG" dirty="0" err="1"/>
            <a:t>otomasi</a:t>
          </a:r>
          <a:r>
            <a:rPr lang="en-SG" dirty="0"/>
            <a:t> </a:t>
          </a:r>
          <a:r>
            <a:rPr lang="en-SG" dirty="0" err="1"/>
            <a:t>terhadap</a:t>
          </a:r>
          <a:r>
            <a:rPr lang="en-SG" dirty="0"/>
            <a:t> </a:t>
          </a:r>
          <a:r>
            <a:rPr lang="en-SG" dirty="0" err="1"/>
            <a:t>tugas</a:t>
          </a:r>
          <a:r>
            <a:rPr lang="en-SG" dirty="0"/>
            <a:t> yang </a:t>
          </a:r>
          <a:r>
            <a:rPr lang="en-SG" dirty="0" err="1"/>
            <a:t>biasa</a:t>
          </a:r>
          <a:r>
            <a:rPr lang="en-SG" dirty="0"/>
            <a:t> </a:t>
          </a:r>
          <a:r>
            <a:rPr lang="en-SG" dirty="0" err="1"/>
            <a:t>dikerjakan</a:t>
          </a:r>
          <a:r>
            <a:rPr lang="en-SG" dirty="0"/>
            <a:t> </a:t>
          </a:r>
          <a:r>
            <a:rPr lang="en-SG" dirty="0" err="1"/>
            <a:t>manusia</a:t>
          </a:r>
          <a:r>
            <a:rPr lang="en-SG" dirty="0"/>
            <a:t>.</a:t>
          </a:r>
        </a:p>
        <a:p>
          <a:r>
            <a:rPr lang="en-SG" dirty="0" err="1"/>
            <a:t>Robotika</a:t>
          </a:r>
          <a:r>
            <a:rPr lang="en-SG" dirty="0"/>
            <a:t>: </a:t>
          </a:r>
          <a:r>
            <a:rPr lang="en-SG" dirty="0" err="1"/>
            <a:t>ilmu</a:t>
          </a:r>
          <a:r>
            <a:rPr lang="en-SG" dirty="0"/>
            <a:t> </a:t>
          </a:r>
          <a:r>
            <a:rPr lang="en-SG" dirty="0" err="1"/>
            <a:t>pembuatan</a:t>
          </a:r>
          <a:r>
            <a:rPr lang="en-SG" dirty="0"/>
            <a:t> robot.</a:t>
          </a:r>
        </a:p>
        <a:p>
          <a:r>
            <a:rPr lang="en-SG" dirty="0" err="1"/>
            <a:t>Contoh</a:t>
          </a:r>
          <a:r>
            <a:rPr lang="en-SG" dirty="0"/>
            <a:t>: android/humanoid (</a:t>
          </a:r>
          <a:r>
            <a:rPr lang="en-SG" dirty="0" err="1"/>
            <a:t>ropot</a:t>
          </a:r>
          <a:r>
            <a:rPr lang="en-SG" dirty="0"/>
            <a:t> </a:t>
          </a:r>
          <a:r>
            <a:rPr lang="en-SG" dirty="0" err="1"/>
            <a:t>menyerupai</a:t>
          </a:r>
          <a:r>
            <a:rPr lang="en-SG" dirty="0"/>
            <a:t> </a:t>
          </a:r>
          <a:r>
            <a:rPr lang="en-SG" dirty="0" err="1"/>
            <a:t>manusia</a:t>
          </a:r>
          <a:r>
            <a:rPr lang="en-SG" dirty="0"/>
            <a:t>), animatronic (robot </a:t>
          </a:r>
          <a:r>
            <a:rPr lang="en-SG" dirty="0" err="1"/>
            <a:t>berbentuk</a:t>
          </a:r>
          <a:r>
            <a:rPr lang="en-SG" dirty="0"/>
            <a:t> </a:t>
          </a:r>
          <a:r>
            <a:rPr lang="en-SG" dirty="0" err="1"/>
            <a:t>binatang</a:t>
          </a:r>
          <a:r>
            <a:rPr lang="en-SG" dirty="0"/>
            <a:t>) </a:t>
          </a:r>
        </a:p>
      </dgm:t>
    </dgm:pt>
    <dgm:pt modelId="{9DC567E4-11A2-41B1-8856-723883EAB51B}" type="parTrans" cxnId="{4DC5329E-F296-47B1-A0F8-4065450BD455}">
      <dgm:prSet/>
      <dgm:spPr/>
      <dgm:t>
        <a:bodyPr/>
        <a:lstStyle/>
        <a:p>
          <a:endParaRPr lang="en-SG"/>
        </a:p>
      </dgm:t>
    </dgm:pt>
    <dgm:pt modelId="{B5AB5A11-AFAD-41D7-A379-812F6033E092}" type="sibTrans" cxnId="{4DC5329E-F296-47B1-A0F8-4065450BD455}">
      <dgm:prSet/>
      <dgm:spPr/>
      <dgm:t>
        <a:bodyPr/>
        <a:lstStyle/>
        <a:p>
          <a:endParaRPr lang="en-SG"/>
        </a:p>
      </dgm:t>
    </dgm:pt>
    <dgm:pt modelId="{FA44845D-7DD2-4389-A599-8FB268A38393}" type="pres">
      <dgm:prSet presAssocID="{36F50A3F-6970-4F8B-BB86-24C5B0046391}" presName="Name0" presStyleCnt="0">
        <dgm:presLayoutVars>
          <dgm:chMax/>
          <dgm:chPref/>
          <dgm:dir/>
          <dgm:animLvl val="lvl"/>
        </dgm:presLayoutVars>
      </dgm:prSet>
      <dgm:spPr/>
    </dgm:pt>
    <dgm:pt modelId="{787C88C2-0B8D-4BA9-9805-9C3D78EDF137}" type="pres">
      <dgm:prSet presAssocID="{5A600F15-EB1C-4A61-8D4C-F63F1B19DF63}" presName="composite" presStyleCnt="0"/>
      <dgm:spPr/>
    </dgm:pt>
    <dgm:pt modelId="{6429570B-669A-47C6-A3F3-D8C0BC2D5165}" type="pres">
      <dgm:prSet presAssocID="{5A600F15-EB1C-4A61-8D4C-F63F1B19DF63}" presName="ParentAccentShape" presStyleLbl="trBgShp" presStyleIdx="0" presStyleCnt="2"/>
      <dgm:spPr/>
    </dgm:pt>
    <dgm:pt modelId="{922875DB-FF40-40DF-85C0-C1ABB5F02FFA}" type="pres">
      <dgm:prSet presAssocID="{5A600F15-EB1C-4A61-8D4C-F63F1B19DF63}" presName="ParentText" presStyleLbl="revTx" presStyleIdx="0" presStyleCnt="2">
        <dgm:presLayoutVars>
          <dgm:chMax val="1"/>
          <dgm:chPref val="1"/>
          <dgm:bulletEnabled val="1"/>
        </dgm:presLayoutVars>
      </dgm:prSet>
      <dgm:spPr/>
    </dgm:pt>
    <dgm:pt modelId="{6A67D0B1-76ED-4DAD-9F3D-0E9F7428DBD8}" type="pres">
      <dgm:prSet presAssocID="{5A600F15-EB1C-4A61-8D4C-F63F1B19DF63}" presName="ChildText" presStyleLbl="revTx" presStyleIdx="1" presStyleCnt="2">
        <dgm:presLayoutVars>
          <dgm:chMax val="0"/>
          <dgm:chPref val="0"/>
        </dgm:presLayoutVars>
      </dgm:prSet>
      <dgm:spPr/>
    </dgm:pt>
    <dgm:pt modelId="{D4035BAE-3052-4FEE-AD43-B9B91D9DB4AF}" type="pres">
      <dgm:prSet presAssocID="{5A600F15-EB1C-4A61-8D4C-F63F1B19DF63}" presName="ChildAccentShape" presStyleLbl="trBgShp" presStyleIdx="1" presStyleCnt="2"/>
      <dgm:spPr/>
    </dgm:pt>
    <dgm:pt modelId="{3C5046E7-3AC8-43A7-A435-1525AB21DC7F}" type="pres">
      <dgm:prSet presAssocID="{5A600F15-EB1C-4A61-8D4C-F63F1B19DF63}" presName="Image" presStyleLbl="alignImgPlace1" presStyleIdx="0" presStyleCnt="1" custScaleX="109814"/>
      <dgm:spPr>
        <a:blipFill rotWithShape="1">
          <a:blip xmlns:r="http://schemas.openxmlformats.org/officeDocument/2006/relationships" r:embed="rId1"/>
          <a:stretch>
            <a:fillRect/>
          </a:stretch>
        </a:blipFill>
      </dgm:spPr>
    </dgm:pt>
  </dgm:ptLst>
  <dgm:cxnLst>
    <dgm:cxn modelId="{037BFB38-712D-43EE-8356-0E402FD85E8F}" type="presOf" srcId="{36F50A3F-6970-4F8B-BB86-24C5B0046391}" destId="{FA44845D-7DD2-4389-A599-8FB268A38393}" srcOrd="0" destOrd="0" presId="urn:microsoft.com/office/officeart/2009/3/layout/SnapshotPictureList"/>
    <dgm:cxn modelId="{80765F79-C777-4CC5-9489-8A3C8C9F9102}" type="presOf" srcId="{5A600F15-EB1C-4A61-8D4C-F63F1B19DF63}" destId="{922875DB-FF40-40DF-85C0-C1ABB5F02FFA}" srcOrd="0" destOrd="0" presId="urn:microsoft.com/office/officeart/2009/3/layout/SnapshotPictureList"/>
    <dgm:cxn modelId="{8C02F999-6FFF-41AA-9EAB-882B19F57850}" type="presOf" srcId="{B9C32023-D8F4-4128-9902-450584293BDA}" destId="{6A67D0B1-76ED-4DAD-9F3D-0E9F7428DBD8}" srcOrd="0" destOrd="0" presId="urn:microsoft.com/office/officeart/2009/3/layout/SnapshotPictureList"/>
    <dgm:cxn modelId="{F87E149E-5765-4498-BF44-ED3DFCFE8476}" srcId="{36F50A3F-6970-4F8B-BB86-24C5B0046391}" destId="{5A600F15-EB1C-4A61-8D4C-F63F1B19DF63}" srcOrd="0" destOrd="0" parTransId="{A9B16A1B-85C5-4D26-9147-95CCF4BEB01E}" sibTransId="{61EB56CE-D92E-4C5B-A9EC-50554F14C369}"/>
    <dgm:cxn modelId="{4DC5329E-F296-47B1-A0F8-4065450BD455}" srcId="{5A600F15-EB1C-4A61-8D4C-F63F1B19DF63}" destId="{B9C32023-D8F4-4128-9902-450584293BDA}" srcOrd="0" destOrd="0" parTransId="{9DC567E4-11A2-41B1-8856-723883EAB51B}" sibTransId="{B5AB5A11-AFAD-41D7-A379-812F6033E092}"/>
    <dgm:cxn modelId="{6A09648B-668B-4814-86EB-D4D46D64C7FE}" type="presParOf" srcId="{FA44845D-7DD2-4389-A599-8FB268A38393}" destId="{787C88C2-0B8D-4BA9-9805-9C3D78EDF137}" srcOrd="0" destOrd="0" presId="urn:microsoft.com/office/officeart/2009/3/layout/SnapshotPictureList"/>
    <dgm:cxn modelId="{E6EB0C31-7058-4FC0-88DB-32EEE711CF5A}" type="presParOf" srcId="{787C88C2-0B8D-4BA9-9805-9C3D78EDF137}" destId="{6429570B-669A-47C6-A3F3-D8C0BC2D5165}" srcOrd="0" destOrd="0" presId="urn:microsoft.com/office/officeart/2009/3/layout/SnapshotPictureList"/>
    <dgm:cxn modelId="{C3E7BCDB-C931-4F57-995B-63CAA4D764AA}" type="presParOf" srcId="{787C88C2-0B8D-4BA9-9805-9C3D78EDF137}" destId="{922875DB-FF40-40DF-85C0-C1ABB5F02FFA}" srcOrd="1" destOrd="0" presId="urn:microsoft.com/office/officeart/2009/3/layout/SnapshotPictureList"/>
    <dgm:cxn modelId="{36F4D9F5-3624-4B4F-9480-BA5FAC5A6D5F}" type="presParOf" srcId="{787C88C2-0B8D-4BA9-9805-9C3D78EDF137}" destId="{6A67D0B1-76ED-4DAD-9F3D-0E9F7428DBD8}" srcOrd="2" destOrd="0" presId="urn:microsoft.com/office/officeart/2009/3/layout/SnapshotPictureList"/>
    <dgm:cxn modelId="{45F75E90-8620-4CBE-A744-76D832DAC1DC}" type="presParOf" srcId="{787C88C2-0B8D-4BA9-9805-9C3D78EDF137}" destId="{D4035BAE-3052-4FEE-AD43-B9B91D9DB4AF}" srcOrd="3" destOrd="0" presId="urn:microsoft.com/office/officeart/2009/3/layout/SnapshotPictureList"/>
    <dgm:cxn modelId="{ECDB9D27-B739-4BC9-A4C5-12484D653104}" type="presParOf" srcId="{787C88C2-0B8D-4BA9-9805-9C3D78EDF137}" destId="{3C5046E7-3AC8-43A7-A435-1525AB21DC7F}"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6F50A3F-6970-4F8B-BB86-24C5B0046391}"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SG"/>
        </a:p>
      </dgm:t>
    </dgm:pt>
    <dgm:pt modelId="{5A600F15-EB1C-4A61-8D4C-F63F1B19DF63}">
      <dgm:prSet phldrT="[Text]"/>
      <dgm:spPr/>
      <dgm:t>
        <a:bodyPr/>
        <a:lstStyle/>
        <a:p>
          <a:r>
            <a:rPr lang="en-SG" dirty="0" err="1"/>
            <a:t>Agen</a:t>
          </a:r>
          <a:r>
            <a:rPr lang="en-SG" dirty="0"/>
            <a:t> </a:t>
          </a:r>
          <a:r>
            <a:rPr lang="en-SG" dirty="0" err="1"/>
            <a:t>cerdas</a:t>
          </a:r>
          <a:endParaRPr lang="en-SG" dirty="0"/>
        </a:p>
      </dgm:t>
    </dgm:pt>
    <dgm:pt modelId="{A9B16A1B-85C5-4D26-9147-95CCF4BEB01E}" type="parTrans" cxnId="{F87E149E-5765-4498-BF44-ED3DFCFE8476}">
      <dgm:prSet/>
      <dgm:spPr/>
      <dgm:t>
        <a:bodyPr/>
        <a:lstStyle/>
        <a:p>
          <a:endParaRPr lang="en-SG"/>
        </a:p>
      </dgm:t>
    </dgm:pt>
    <dgm:pt modelId="{61EB56CE-D92E-4C5B-A9EC-50554F14C369}" type="sibTrans" cxnId="{F87E149E-5765-4498-BF44-ED3DFCFE8476}">
      <dgm:prSet/>
      <dgm:spPr/>
      <dgm:t>
        <a:bodyPr/>
        <a:lstStyle/>
        <a:p>
          <a:endParaRPr lang="en-SG"/>
        </a:p>
      </dgm:t>
    </dgm:pt>
    <dgm:pt modelId="{B9C32023-D8F4-4128-9902-450584293BDA}">
      <dgm:prSet phldrT="[Text]"/>
      <dgm:spPr/>
      <dgm:t>
        <a:bodyPr/>
        <a:lstStyle/>
        <a:p>
          <a:r>
            <a:rPr lang="en-SG" i="0" dirty="0"/>
            <a:t>(</a:t>
          </a:r>
          <a:r>
            <a:rPr lang="en-SG" i="1" dirty="0"/>
            <a:t>Smart </a:t>
          </a:r>
          <a:r>
            <a:rPr lang="en-SG" i="1" dirty="0" err="1"/>
            <a:t>Agen</a:t>
          </a:r>
          <a:r>
            <a:rPr lang="en-SG" i="0" dirty="0"/>
            <a:t>)</a:t>
          </a:r>
        </a:p>
        <a:p>
          <a:r>
            <a:rPr lang="en-SG" i="0" dirty="0" err="1"/>
            <a:t>Contoh</a:t>
          </a:r>
          <a:r>
            <a:rPr lang="en-SG" i="0" dirty="0"/>
            <a:t>: </a:t>
          </a:r>
          <a:r>
            <a:rPr lang="en-SG" i="0" dirty="0" err="1"/>
            <a:t>agen</a:t>
          </a:r>
          <a:r>
            <a:rPr lang="en-SG" i="0" dirty="0"/>
            <a:t> spreadsheet </a:t>
          </a:r>
          <a:r>
            <a:rPr lang="en-SG" i="0" dirty="0" err="1"/>
            <a:t>pada</a:t>
          </a:r>
          <a:r>
            <a:rPr lang="en-SG" i="0" dirty="0"/>
            <a:t> Ms Excel</a:t>
          </a:r>
          <a:endParaRPr lang="en-SG" i="1" dirty="0"/>
        </a:p>
      </dgm:t>
    </dgm:pt>
    <dgm:pt modelId="{9DC567E4-11A2-41B1-8856-723883EAB51B}" type="parTrans" cxnId="{4DC5329E-F296-47B1-A0F8-4065450BD455}">
      <dgm:prSet/>
      <dgm:spPr/>
      <dgm:t>
        <a:bodyPr/>
        <a:lstStyle/>
        <a:p>
          <a:endParaRPr lang="en-SG"/>
        </a:p>
      </dgm:t>
    </dgm:pt>
    <dgm:pt modelId="{B5AB5A11-AFAD-41D7-A379-812F6033E092}" type="sibTrans" cxnId="{4DC5329E-F296-47B1-A0F8-4065450BD455}">
      <dgm:prSet/>
      <dgm:spPr/>
      <dgm:t>
        <a:bodyPr/>
        <a:lstStyle/>
        <a:p>
          <a:endParaRPr lang="en-SG"/>
        </a:p>
      </dgm:t>
    </dgm:pt>
    <dgm:pt modelId="{FA44845D-7DD2-4389-A599-8FB268A38393}" type="pres">
      <dgm:prSet presAssocID="{36F50A3F-6970-4F8B-BB86-24C5B0046391}" presName="Name0" presStyleCnt="0">
        <dgm:presLayoutVars>
          <dgm:chMax/>
          <dgm:chPref/>
          <dgm:dir/>
          <dgm:animLvl val="lvl"/>
        </dgm:presLayoutVars>
      </dgm:prSet>
      <dgm:spPr/>
    </dgm:pt>
    <dgm:pt modelId="{787C88C2-0B8D-4BA9-9805-9C3D78EDF137}" type="pres">
      <dgm:prSet presAssocID="{5A600F15-EB1C-4A61-8D4C-F63F1B19DF63}" presName="composite" presStyleCnt="0"/>
      <dgm:spPr/>
    </dgm:pt>
    <dgm:pt modelId="{6429570B-669A-47C6-A3F3-D8C0BC2D5165}" type="pres">
      <dgm:prSet presAssocID="{5A600F15-EB1C-4A61-8D4C-F63F1B19DF63}" presName="ParentAccentShape" presStyleLbl="trBgShp" presStyleIdx="0" presStyleCnt="2" custScaleX="68292"/>
      <dgm:spPr/>
    </dgm:pt>
    <dgm:pt modelId="{922875DB-FF40-40DF-85C0-C1ABB5F02FFA}" type="pres">
      <dgm:prSet presAssocID="{5A600F15-EB1C-4A61-8D4C-F63F1B19DF63}" presName="ParentText" presStyleLbl="revTx" presStyleIdx="0" presStyleCnt="2" custLinFactNeighborX="14032" custLinFactNeighborY="2787">
        <dgm:presLayoutVars>
          <dgm:chMax val="1"/>
          <dgm:chPref val="1"/>
          <dgm:bulletEnabled val="1"/>
        </dgm:presLayoutVars>
      </dgm:prSet>
      <dgm:spPr/>
    </dgm:pt>
    <dgm:pt modelId="{6A67D0B1-76ED-4DAD-9F3D-0E9F7428DBD8}" type="pres">
      <dgm:prSet presAssocID="{5A600F15-EB1C-4A61-8D4C-F63F1B19DF63}" presName="ChildText" presStyleLbl="revTx" presStyleIdx="1" presStyleCnt="2" custLinFactNeighborX="-31919" custLinFactNeighborY="0">
        <dgm:presLayoutVars>
          <dgm:chMax val="0"/>
          <dgm:chPref val="0"/>
        </dgm:presLayoutVars>
      </dgm:prSet>
      <dgm:spPr/>
    </dgm:pt>
    <dgm:pt modelId="{D4035BAE-3052-4FEE-AD43-B9B91D9DB4AF}" type="pres">
      <dgm:prSet presAssocID="{5A600F15-EB1C-4A61-8D4C-F63F1B19DF63}" presName="ChildAccentShape" presStyleLbl="trBgShp" presStyleIdx="1" presStyleCnt="2"/>
      <dgm:spPr/>
    </dgm:pt>
    <dgm:pt modelId="{3C5046E7-3AC8-43A7-A435-1525AB21DC7F}" type="pres">
      <dgm:prSet presAssocID="{5A600F15-EB1C-4A61-8D4C-F63F1B19DF63}" presName="Image" presStyleLbl="alignImgPlace1" presStyleIdx="0" presStyleCnt="1" custScaleX="74057" custLinFactNeighborX="-245" custLinFactNeighborY="1398"/>
      <dgm:spPr>
        <a:blipFill rotWithShape="1">
          <a:blip xmlns:r="http://schemas.openxmlformats.org/officeDocument/2006/relationships" r:embed="rId1"/>
          <a:stretch>
            <a:fillRect/>
          </a:stretch>
        </a:blipFill>
      </dgm:spPr>
    </dgm:pt>
  </dgm:ptLst>
  <dgm:cxnLst>
    <dgm:cxn modelId="{6C560E02-3DC6-4DB9-AEE9-379B359996B7}" type="presOf" srcId="{5A600F15-EB1C-4A61-8D4C-F63F1B19DF63}" destId="{922875DB-FF40-40DF-85C0-C1ABB5F02FFA}" srcOrd="0" destOrd="0" presId="urn:microsoft.com/office/officeart/2009/3/layout/SnapshotPictureList"/>
    <dgm:cxn modelId="{5906E725-715E-4D15-968B-4AB4155844A5}" type="presOf" srcId="{36F50A3F-6970-4F8B-BB86-24C5B0046391}" destId="{FA44845D-7DD2-4389-A599-8FB268A38393}" srcOrd="0" destOrd="0" presId="urn:microsoft.com/office/officeart/2009/3/layout/SnapshotPictureList"/>
    <dgm:cxn modelId="{F87E149E-5765-4498-BF44-ED3DFCFE8476}" srcId="{36F50A3F-6970-4F8B-BB86-24C5B0046391}" destId="{5A600F15-EB1C-4A61-8D4C-F63F1B19DF63}" srcOrd="0" destOrd="0" parTransId="{A9B16A1B-85C5-4D26-9147-95CCF4BEB01E}" sibTransId="{61EB56CE-D92E-4C5B-A9EC-50554F14C369}"/>
    <dgm:cxn modelId="{4DC5329E-F296-47B1-A0F8-4065450BD455}" srcId="{5A600F15-EB1C-4A61-8D4C-F63F1B19DF63}" destId="{B9C32023-D8F4-4128-9902-450584293BDA}" srcOrd="0" destOrd="0" parTransId="{9DC567E4-11A2-41B1-8856-723883EAB51B}" sibTransId="{B5AB5A11-AFAD-41D7-A379-812F6033E092}"/>
    <dgm:cxn modelId="{1DA65DDE-F45A-4B18-B5F7-C54A57CAF799}" type="presOf" srcId="{B9C32023-D8F4-4128-9902-450584293BDA}" destId="{6A67D0B1-76ED-4DAD-9F3D-0E9F7428DBD8}" srcOrd="0" destOrd="0" presId="urn:microsoft.com/office/officeart/2009/3/layout/SnapshotPictureList"/>
    <dgm:cxn modelId="{4796F1A0-2D84-45DB-A848-BEA031FDBA71}" type="presParOf" srcId="{FA44845D-7DD2-4389-A599-8FB268A38393}" destId="{787C88C2-0B8D-4BA9-9805-9C3D78EDF137}" srcOrd="0" destOrd="0" presId="urn:microsoft.com/office/officeart/2009/3/layout/SnapshotPictureList"/>
    <dgm:cxn modelId="{D15200CD-813D-435D-8F2F-637C10A4F9E8}" type="presParOf" srcId="{787C88C2-0B8D-4BA9-9805-9C3D78EDF137}" destId="{6429570B-669A-47C6-A3F3-D8C0BC2D5165}" srcOrd="0" destOrd="0" presId="urn:microsoft.com/office/officeart/2009/3/layout/SnapshotPictureList"/>
    <dgm:cxn modelId="{21D8799A-55A7-4327-84A7-E8F552D12159}" type="presParOf" srcId="{787C88C2-0B8D-4BA9-9805-9C3D78EDF137}" destId="{922875DB-FF40-40DF-85C0-C1ABB5F02FFA}" srcOrd="1" destOrd="0" presId="urn:microsoft.com/office/officeart/2009/3/layout/SnapshotPictureList"/>
    <dgm:cxn modelId="{45B4D8CD-1C44-45EB-9A79-1CD78803A4CA}" type="presParOf" srcId="{787C88C2-0B8D-4BA9-9805-9C3D78EDF137}" destId="{6A67D0B1-76ED-4DAD-9F3D-0E9F7428DBD8}" srcOrd="2" destOrd="0" presId="urn:microsoft.com/office/officeart/2009/3/layout/SnapshotPictureList"/>
    <dgm:cxn modelId="{D0BF8525-4BEC-48DE-B863-8B98E8AC6D6A}" type="presParOf" srcId="{787C88C2-0B8D-4BA9-9805-9C3D78EDF137}" destId="{D4035BAE-3052-4FEE-AD43-B9B91D9DB4AF}" srcOrd="3" destOrd="0" presId="urn:microsoft.com/office/officeart/2009/3/layout/SnapshotPictureList"/>
    <dgm:cxn modelId="{494AE6AF-35CD-4014-AAF3-3225C47784CB}" type="presParOf" srcId="{787C88C2-0B8D-4BA9-9805-9C3D78EDF137}" destId="{3C5046E7-3AC8-43A7-A435-1525AB21DC7F}"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6FF5200-563A-44C6-983C-790B675F24AC}" type="doc">
      <dgm:prSet loTypeId="urn:microsoft.com/office/officeart/2008/layout/BendingPictureBlocks" loCatId="picture" qsTypeId="urn:microsoft.com/office/officeart/2005/8/quickstyle/3d1" qsCatId="3D" csTypeId="urn:microsoft.com/office/officeart/2005/8/colors/colorful3" csCatId="colorful" phldr="1"/>
      <dgm:spPr/>
      <dgm:t>
        <a:bodyPr/>
        <a:lstStyle/>
        <a:p>
          <a:endParaRPr lang="en-SG"/>
        </a:p>
      </dgm:t>
    </dgm:pt>
    <dgm:pt modelId="{4E6AE405-0F9B-4731-A268-E5E844151D58}">
      <dgm:prSet phldrT="[Text]" custT="1">
        <dgm:style>
          <a:lnRef idx="0">
            <a:schemeClr val="accent3"/>
          </a:lnRef>
          <a:fillRef idx="3">
            <a:schemeClr val="accent3"/>
          </a:fillRef>
          <a:effectRef idx="3">
            <a:schemeClr val="accent3"/>
          </a:effectRef>
          <a:fontRef idx="minor">
            <a:schemeClr val="lt1"/>
          </a:fontRef>
        </dgm:style>
      </dgm:prSet>
      <dgm:spPr>
        <a:solidFill>
          <a:schemeClr val="accent2">
            <a:lumMod val="75000"/>
          </a:schemeClr>
        </a:solidFill>
      </dgm:spPr>
      <dgm:t>
        <a:bodyPr/>
        <a:lstStyle/>
        <a:p>
          <a:r>
            <a:rPr lang="en-SG" sz="3600" dirty="0"/>
            <a:t>Cyborg</a:t>
          </a:r>
        </a:p>
        <a:p>
          <a:r>
            <a:rPr lang="en-SG" sz="2000" dirty="0"/>
            <a:t>(</a:t>
          </a:r>
          <a:r>
            <a:rPr lang="en-SG" sz="2000" dirty="0" err="1"/>
            <a:t>gabungan</a:t>
          </a:r>
          <a:r>
            <a:rPr lang="en-SG" sz="2000" dirty="0"/>
            <a:t> </a:t>
          </a:r>
          <a:r>
            <a:rPr lang="en-SG" sz="2000" dirty="0" err="1"/>
            <a:t>mesin</a:t>
          </a:r>
          <a:r>
            <a:rPr lang="en-SG" sz="2000" dirty="0"/>
            <a:t> </a:t>
          </a:r>
          <a:r>
            <a:rPr lang="en-SG" sz="2000" dirty="0" err="1"/>
            <a:t>dan</a:t>
          </a:r>
          <a:r>
            <a:rPr lang="en-SG" sz="2000" dirty="0"/>
            <a:t> </a:t>
          </a:r>
          <a:r>
            <a:rPr lang="en-SG" sz="2000" dirty="0" err="1"/>
            <a:t>manusia</a:t>
          </a:r>
          <a:r>
            <a:rPr lang="en-SG" sz="2000" dirty="0"/>
            <a:t>), </a:t>
          </a:r>
          <a:r>
            <a:rPr lang="en-SG" sz="2000" dirty="0" err="1"/>
            <a:t>contoh</a:t>
          </a:r>
          <a:r>
            <a:rPr lang="en-SG" sz="2000" dirty="0"/>
            <a:t> </a:t>
          </a:r>
          <a:r>
            <a:rPr lang="en-SG" sz="2000" dirty="0" err="1"/>
            <a:t>saat</a:t>
          </a:r>
          <a:r>
            <a:rPr lang="en-SG" sz="2000" dirty="0"/>
            <a:t> </a:t>
          </a:r>
          <a:r>
            <a:rPr lang="en-SG" sz="2000" dirty="0" err="1"/>
            <a:t>ini</a:t>
          </a:r>
          <a:r>
            <a:rPr lang="en-SG" sz="2000" dirty="0"/>
            <a:t> </a:t>
          </a:r>
          <a:r>
            <a:rPr lang="en-SG" sz="2000" dirty="0" err="1"/>
            <a:t>manusia</a:t>
          </a:r>
          <a:r>
            <a:rPr lang="en-SG" sz="2000" dirty="0"/>
            <a:t> yang </a:t>
          </a:r>
          <a:r>
            <a:rPr lang="en-SG" sz="2000" dirty="0" err="1"/>
            <a:t>telah</a:t>
          </a:r>
          <a:r>
            <a:rPr lang="en-SG" sz="2000" dirty="0"/>
            <a:t> </a:t>
          </a:r>
          <a:r>
            <a:rPr lang="en-SG" sz="2000" dirty="0" err="1"/>
            <a:t>dipasangi</a:t>
          </a:r>
          <a:r>
            <a:rPr lang="en-SG" sz="2000" dirty="0"/>
            <a:t> </a:t>
          </a:r>
          <a:r>
            <a:rPr lang="en-SG" sz="2000" dirty="0" err="1"/>
            <a:t>peranti</a:t>
          </a:r>
          <a:r>
            <a:rPr lang="en-SG" sz="2000" dirty="0"/>
            <a:t> </a:t>
          </a:r>
          <a:r>
            <a:rPr lang="en-SG" sz="2000" dirty="0" err="1"/>
            <a:t>elektronik</a:t>
          </a:r>
          <a:r>
            <a:rPr lang="en-SG" sz="2000" dirty="0"/>
            <a:t> </a:t>
          </a:r>
          <a:r>
            <a:rPr lang="en-SG" sz="2000" dirty="0" err="1"/>
            <a:t>dalam</a:t>
          </a:r>
          <a:r>
            <a:rPr lang="en-SG" sz="2000" dirty="0"/>
            <a:t> </a:t>
          </a:r>
          <a:r>
            <a:rPr lang="en-SG" sz="2000" dirty="0" err="1"/>
            <a:t>tubuhnya</a:t>
          </a:r>
          <a:r>
            <a:rPr lang="en-SG" sz="2000" dirty="0"/>
            <a:t> (</a:t>
          </a:r>
          <a:r>
            <a:rPr lang="en-SG" sz="2000" dirty="0" err="1"/>
            <a:t>alat</a:t>
          </a:r>
          <a:r>
            <a:rPr lang="en-SG" sz="2000" dirty="0"/>
            <a:t> </a:t>
          </a:r>
          <a:r>
            <a:rPr lang="en-SG" sz="2000" dirty="0" err="1"/>
            <a:t>pemacu</a:t>
          </a:r>
          <a:r>
            <a:rPr lang="en-SG" sz="2000" dirty="0"/>
            <a:t> </a:t>
          </a:r>
          <a:r>
            <a:rPr lang="en-SG" sz="2000" dirty="0" err="1"/>
            <a:t>jantung</a:t>
          </a:r>
          <a:r>
            <a:rPr lang="en-SG" sz="2000" dirty="0"/>
            <a:t>)</a:t>
          </a:r>
        </a:p>
      </dgm:t>
    </dgm:pt>
    <dgm:pt modelId="{5613759C-F2CC-434B-9B65-E42BB48C8242}" type="parTrans" cxnId="{C3A6E0B8-7629-4B20-8DCF-C70C4BDF1E54}">
      <dgm:prSet/>
      <dgm:spPr/>
      <dgm:t>
        <a:bodyPr/>
        <a:lstStyle/>
        <a:p>
          <a:endParaRPr lang="en-SG"/>
        </a:p>
      </dgm:t>
    </dgm:pt>
    <dgm:pt modelId="{60B39759-10CD-4E97-9D3E-F101FAE95374}" type="sibTrans" cxnId="{C3A6E0B8-7629-4B20-8DCF-C70C4BDF1E54}">
      <dgm:prSet/>
      <dgm:spPr/>
      <dgm:t>
        <a:bodyPr/>
        <a:lstStyle/>
        <a:p>
          <a:endParaRPr lang="en-SG"/>
        </a:p>
      </dgm:t>
    </dgm:pt>
    <dgm:pt modelId="{04D22422-7FBC-4C33-9FB7-E575299FA490}" type="pres">
      <dgm:prSet presAssocID="{C6FF5200-563A-44C6-983C-790B675F24AC}" presName="Name0" presStyleCnt="0">
        <dgm:presLayoutVars>
          <dgm:dir/>
          <dgm:resizeHandles/>
        </dgm:presLayoutVars>
      </dgm:prSet>
      <dgm:spPr/>
    </dgm:pt>
    <dgm:pt modelId="{9EEDB732-5A40-4D51-A3A4-23A5E8C2AC6E}" type="pres">
      <dgm:prSet presAssocID="{4E6AE405-0F9B-4731-A268-E5E844151D58}" presName="composite" presStyleCnt="0"/>
      <dgm:spPr/>
    </dgm:pt>
    <dgm:pt modelId="{BE10CD3B-1CFC-4C36-B264-1DC6BE925FD8}" type="pres">
      <dgm:prSet presAssocID="{4E6AE405-0F9B-4731-A268-E5E844151D58}" presName="rect1" presStyleLbl="bgImgPlace1" presStyleIdx="0" presStyleCnt="1" custScaleX="110892" custScaleY="75153"/>
      <dgm:spPr>
        <a:blipFill rotWithShape="1">
          <a:blip xmlns:r="http://schemas.openxmlformats.org/officeDocument/2006/relationships" r:embed="rId1"/>
          <a:stretch>
            <a:fillRect/>
          </a:stretch>
        </a:blipFill>
      </dgm:spPr>
    </dgm:pt>
    <dgm:pt modelId="{F7425732-C880-4E3C-9968-428B6F41284A}" type="pres">
      <dgm:prSet presAssocID="{4E6AE405-0F9B-4731-A268-E5E844151D58}" presName="rect2" presStyleLbl="node1" presStyleIdx="0" presStyleCnt="1" custScaleX="130785">
        <dgm:presLayoutVars>
          <dgm:bulletEnabled val="1"/>
        </dgm:presLayoutVars>
      </dgm:prSet>
      <dgm:spPr/>
    </dgm:pt>
  </dgm:ptLst>
  <dgm:cxnLst>
    <dgm:cxn modelId="{C3A6E0B8-7629-4B20-8DCF-C70C4BDF1E54}" srcId="{C6FF5200-563A-44C6-983C-790B675F24AC}" destId="{4E6AE405-0F9B-4731-A268-E5E844151D58}" srcOrd="0" destOrd="0" parTransId="{5613759C-F2CC-434B-9B65-E42BB48C8242}" sibTransId="{60B39759-10CD-4E97-9D3E-F101FAE95374}"/>
    <dgm:cxn modelId="{A520BFE2-407D-4858-8F68-C74B049AC3AD}" type="presOf" srcId="{4E6AE405-0F9B-4731-A268-E5E844151D58}" destId="{F7425732-C880-4E3C-9968-428B6F41284A}" srcOrd="0" destOrd="0" presId="urn:microsoft.com/office/officeart/2008/layout/BendingPictureBlocks"/>
    <dgm:cxn modelId="{9F995AE9-1EA7-4982-9D64-E1C3621C47B4}" type="presOf" srcId="{C6FF5200-563A-44C6-983C-790B675F24AC}" destId="{04D22422-7FBC-4C33-9FB7-E575299FA490}" srcOrd="0" destOrd="0" presId="urn:microsoft.com/office/officeart/2008/layout/BendingPictureBlocks"/>
    <dgm:cxn modelId="{69A93F06-8947-4A5E-A61A-C8449DD29CE0}" type="presParOf" srcId="{04D22422-7FBC-4C33-9FB7-E575299FA490}" destId="{9EEDB732-5A40-4D51-A3A4-23A5E8C2AC6E}" srcOrd="0" destOrd="0" presId="urn:microsoft.com/office/officeart/2008/layout/BendingPictureBlocks"/>
    <dgm:cxn modelId="{95C0E30C-A587-480E-9F4B-492C8C5CE413}" type="presParOf" srcId="{9EEDB732-5A40-4D51-A3A4-23A5E8C2AC6E}" destId="{BE10CD3B-1CFC-4C36-B264-1DC6BE925FD8}" srcOrd="0" destOrd="0" presId="urn:microsoft.com/office/officeart/2008/layout/BendingPictureBlocks"/>
    <dgm:cxn modelId="{7A4812B4-1FF8-4BCD-AE3D-C2A5D539C43B}" type="presParOf" srcId="{9EEDB732-5A40-4D51-A3A4-23A5E8C2AC6E}" destId="{F7425732-C880-4E3C-9968-428B6F41284A}"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6B199E-9F13-4CE6-857D-A1C4E414E17E}"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SG"/>
        </a:p>
      </dgm:t>
    </dgm:pt>
    <dgm:pt modelId="{1B80BB4C-FD29-48ED-9EA4-5CE237C90402}">
      <dgm:prSet phldrT="[Text]" custT="1"/>
      <dgm:spPr/>
      <dgm:t>
        <a:bodyPr/>
        <a:lstStyle/>
        <a:p>
          <a:pPr algn="r"/>
          <a:r>
            <a:rPr lang="en-SG" sz="4400" dirty="0"/>
            <a:t> </a:t>
          </a:r>
        </a:p>
      </dgm:t>
    </dgm:pt>
    <dgm:pt modelId="{C40E9858-07E4-4D0B-82ED-0A3A4C7481C4}" type="parTrans" cxnId="{8B7F23CB-AE60-44C7-9739-9CCF229F92CD}">
      <dgm:prSet/>
      <dgm:spPr/>
      <dgm:t>
        <a:bodyPr/>
        <a:lstStyle/>
        <a:p>
          <a:pPr algn="r"/>
          <a:endParaRPr lang="en-SG" sz="3200"/>
        </a:p>
      </dgm:t>
    </dgm:pt>
    <dgm:pt modelId="{EB5A037D-B09E-4286-8078-A87A7C3D96F7}" type="sibTrans" cxnId="{8B7F23CB-AE60-44C7-9739-9CCF229F92CD}">
      <dgm:prSet/>
      <dgm:spPr/>
      <dgm:t>
        <a:bodyPr/>
        <a:lstStyle/>
        <a:p>
          <a:pPr algn="r"/>
          <a:endParaRPr lang="en-SG" sz="3200"/>
        </a:p>
      </dgm:t>
    </dgm:pt>
    <dgm:pt modelId="{22D592FD-4F04-4E92-BFD9-83D5F37BAC6D}">
      <dgm:prSet phldrT="[Text]" custT="1"/>
      <dgm:spPr/>
      <dgm:t>
        <a:bodyPr/>
        <a:lstStyle/>
        <a:p>
          <a:pPr algn="r"/>
          <a:r>
            <a:rPr lang="en-SG" sz="2400" dirty="0" err="1"/>
            <a:t>Tidak</a:t>
          </a:r>
          <a:r>
            <a:rPr lang="en-SG" sz="2400" dirty="0"/>
            <a:t> </a:t>
          </a:r>
          <a:r>
            <a:rPr lang="en-SG" sz="2400" dirty="0" err="1"/>
            <a:t>permanen</a:t>
          </a:r>
          <a:r>
            <a:rPr lang="en-SG" sz="2400" dirty="0"/>
            <a:t> </a:t>
          </a:r>
          <a:r>
            <a:rPr lang="en-SG" sz="1600" dirty="0"/>
            <a:t>(</a:t>
          </a:r>
          <a:r>
            <a:rPr lang="en-SG" sz="1600" dirty="0" err="1"/>
            <a:t>saat</a:t>
          </a:r>
          <a:r>
            <a:rPr lang="en-SG" sz="1600" dirty="0"/>
            <a:t> </a:t>
          </a:r>
          <a:r>
            <a:rPr lang="en-SG" sz="1600" dirty="0" err="1"/>
            <a:t>seorang</a:t>
          </a:r>
          <a:r>
            <a:rPr lang="en-SG" sz="1600" dirty="0"/>
            <a:t> </a:t>
          </a:r>
          <a:r>
            <a:rPr lang="en-SG" sz="1600" dirty="0" err="1"/>
            <a:t>pegawai</a:t>
          </a:r>
          <a:r>
            <a:rPr lang="en-SG" sz="1600" dirty="0"/>
            <a:t> </a:t>
          </a:r>
          <a:r>
            <a:rPr lang="en-SG" sz="1600" dirty="0" err="1"/>
            <a:t>pindah</a:t>
          </a:r>
          <a:r>
            <a:rPr lang="en-SG" sz="1600" dirty="0"/>
            <a:t> </a:t>
          </a:r>
          <a:r>
            <a:rPr lang="en-SG" sz="1600" dirty="0" err="1"/>
            <a:t>kerja</a:t>
          </a:r>
          <a:r>
            <a:rPr lang="en-SG" sz="1600" dirty="0"/>
            <a:t>, </a:t>
          </a:r>
          <a:r>
            <a:rPr lang="en-SG" sz="1600" dirty="0" err="1"/>
            <a:t>kecerdasannya</a:t>
          </a:r>
          <a:r>
            <a:rPr lang="en-SG" sz="1600" dirty="0"/>
            <a:t> </a:t>
          </a:r>
          <a:r>
            <a:rPr lang="en-SG" sz="1600" dirty="0" err="1"/>
            <a:t>ikut</a:t>
          </a:r>
          <a:r>
            <a:rPr lang="en-SG" sz="1600" dirty="0"/>
            <a:t> </a:t>
          </a:r>
          <a:r>
            <a:rPr lang="en-SG" sz="1600" dirty="0" err="1"/>
            <a:t>terbawa</a:t>
          </a:r>
          <a:r>
            <a:rPr lang="en-SG" sz="1600" dirty="0"/>
            <a:t>)</a:t>
          </a:r>
        </a:p>
      </dgm:t>
    </dgm:pt>
    <dgm:pt modelId="{B096911F-21AD-46AA-8032-E3A869C0BE41}" type="parTrans" cxnId="{841E5F1F-5622-4391-B687-746BEC588CC8}">
      <dgm:prSet/>
      <dgm:spPr/>
      <dgm:t>
        <a:bodyPr/>
        <a:lstStyle/>
        <a:p>
          <a:pPr algn="r"/>
          <a:endParaRPr lang="en-SG" sz="3200"/>
        </a:p>
      </dgm:t>
    </dgm:pt>
    <dgm:pt modelId="{1659E3FE-25EE-40AB-BD37-37030A99D517}" type="sibTrans" cxnId="{841E5F1F-5622-4391-B687-746BEC588CC8}">
      <dgm:prSet/>
      <dgm:spPr/>
      <dgm:t>
        <a:bodyPr/>
        <a:lstStyle/>
        <a:p>
          <a:pPr algn="r"/>
          <a:endParaRPr lang="en-SG" sz="3200"/>
        </a:p>
      </dgm:t>
    </dgm:pt>
    <dgm:pt modelId="{66283B78-3394-43AE-BCA1-CA2D66BD00AD}">
      <dgm:prSet phldrT="[Text]" custT="1"/>
      <dgm:spPr/>
      <dgm:t>
        <a:bodyPr/>
        <a:lstStyle/>
        <a:p>
          <a:pPr algn="r"/>
          <a:r>
            <a:rPr lang="en-SG" sz="4400" dirty="0"/>
            <a:t> </a:t>
          </a:r>
        </a:p>
      </dgm:t>
    </dgm:pt>
    <dgm:pt modelId="{C1013EC3-3A8D-4E9F-B704-255B8C0C4EC7}" type="parTrans" cxnId="{C775A3D9-CB9E-497B-B318-4FE1BE2BD35D}">
      <dgm:prSet/>
      <dgm:spPr/>
      <dgm:t>
        <a:bodyPr/>
        <a:lstStyle/>
        <a:p>
          <a:pPr algn="r"/>
          <a:endParaRPr lang="en-SG" sz="3200"/>
        </a:p>
      </dgm:t>
    </dgm:pt>
    <dgm:pt modelId="{909C3862-B3B0-4991-BF57-6C8F3F505B05}" type="sibTrans" cxnId="{C775A3D9-CB9E-497B-B318-4FE1BE2BD35D}">
      <dgm:prSet/>
      <dgm:spPr/>
      <dgm:t>
        <a:bodyPr/>
        <a:lstStyle/>
        <a:p>
          <a:pPr algn="r"/>
          <a:endParaRPr lang="en-SG" sz="3200"/>
        </a:p>
      </dgm:t>
    </dgm:pt>
    <dgm:pt modelId="{C17508F6-3AF1-4069-BBC2-789BED3240E1}">
      <dgm:prSet phldrT="[Text]" custT="1"/>
      <dgm:spPr/>
      <dgm:t>
        <a:bodyPr/>
        <a:lstStyle/>
        <a:p>
          <a:pPr algn="r"/>
          <a:r>
            <a:rPr lang="en-SG" sz="2400" dirty="0" err="1"/>
            <a:t>Tidak</a:t>
          </a:r>
          <a:r>
            <a:rPr lang="en-SG" sz="2400" dirty="0"/>
            <a:t> </a:t>
          </a:r>
          <a:r>
            <a:rPr lang="en-SG" sz="2400" dirty="0" err="1"/>
            <a:t>mudah</a:t>
          </a:r>
          <a:r>
            <a:rPr lang="en-SG" sz="2400" dirty="0"/>
            <a:t> </a:t>
          </a:r>
          <a:r>
            <a:rPr lang="en-SG" sz="2400" dirty="0" err="1"/>
            <a:t>digandakan</a:t>
          </a:r>
          <a:r>
            <a:rPr lang="en-SG" sz="2400" dirty="0"/>
            <a:t>/ </a:t>
          </a:r>
          <a:r>
            <a:rPr lang="en-SG" sz="2400" dirty="0" err="1"/>
            <a:t>disebarkan</a:t>
          </a:r>
          <a:r>
            <a:rPr lang="en-SG" sz="2400" dirty="0"/>
            <a:t> </a:t>
          </a:r>
          <a:r>
            <a:rPr lang="en-SG" sz="1600" dirty="0"/>
            <a:t>(</a:t>
          </a:r>
          <a:r>
            <a:rPr lang="en-SG" sz="1600" dirty="0" err="1"/>
            <a:t>memerlukan</a:t>
          </a:r>
          <a:r>
            <a:rPr lang="en-SG" sz="1600" dirty="0"/>
            <a:t> </a:t>
          </a:r>
          <a:r>
            <a:rPr lang="en-SG" sz="1600" dirty="0" err="1"/>
            <a:t>waktu</a:t>
          </a:r>
          <a:r>
            <a:rPr lang="en-SG" sz="1600" dirty="0"/>
            <a:t> lama </a:t>
          </a:r>
          <a:r>
            <a:rPr lang="en-SG" sz="1600" dirty="0" err="1"/>
            <a:t>dan</a:t>
          </a:r>
          <a:r>
            <a:rPr lang="en-SG" sz="1600" dirty="0"/>
            <a:t> </a:t>
          </a:r>
          <a:r>
            <a:rPr lang="en-SG" sz="1600" dirty="0" err="1"/>
            <a:t>duplikasi</a:t>
          </a:r>
          <a:r>
            <a:rPr lang="en-SG" sz="1600" dirty="0"/>
            <a:t> </a:t>
          </a:r>
          <a:r>
            <a:rPr lang="en-SG" sz="1600" dirty="0" err="1"/>
            <a:t>tidak</a:t>
          </a:r>
          <a:r>
            <a:rPr lang="en-SG" sz="1600" dirty="0"/>
            <a:t> </a:t>
          </a:r>
          <a:r>
            <a:rPr lang="en-SG" sz="1600" dirty="0" err="1"/>
            <a:t>lengkap</a:t>
          </a:r>
          <a:r>
            <a:rPr lang="en-SG" sz="1600" dirty="0"/>
            <a:t>)</a:t>
          </a:r>
        </a:p>
      </dgm:t>
    </dgm:pt>
    <dgm:pt modelId="{21077C36-C8DD-409C-A142-1EEFBC02908C}" type="parTrans" cxnId="{0E9EA1E1-37C8-4D62-9EE8-FE59CEC0A721}">
      <dgm:prSet/>
      <dgm:spPr/>
      <dgm:t>
        <a:bodyPr/>
        <a:lstStyle/>
        <a:p>
          <a:pPr algn="r"/>
          <a:endParaRPr lang="en-SG" sz="3200"/>
        </a:p>
      </dgm:t>
    </dgm:pt>
    <dgm:pt modelId="{EAF0A9E5-DE44-44D3-9F60-D8DDA43D9019}" type="sibTrans" cxnId="{0E9EA1E1-37C8-4D62-9EE8-FE59CEC0A721}">
      <dgm:prSet/>
      <dgm:spPr/>
      <dgm:t>
        <a:bodyPr/>
        <a:lstStyle/>
        <a:p>
          <a:pPr algn="r"/>
          <a:endParaRPr lang="en-SG" sz="3200"/>
        </a:p>
      </dgm:t>
    </dgm:pt>
    <dgm:pt modelId="{C22E1020-D21B-4101-B832-4D32EBCFDBCA}">
      <dgm:prSet phldrT="[Text]" custT="1"/>
      <dgm:spPr/>
      <dgm:t>
        <a:bodyPr/>
        <a:lstStyle/>
        <a:p>
          <a:pPr algn="r"/>
          <a:r>
            <a:rPr lang="en-SG" sz="4400" dirty="0"/>
            <a:t> </a:t>
          </a:r>
        </a:p>
      </dgm:t>
    </dgm:pt>
    <dgm:pt modelId="{E5FE6029-4816-4D28-94B0-00B73AA8D7C9}" type="parTrans" cxnId="{E51137D6-CA6B-4CE4-87E6-FEE1B109BCDB}">
      <dgm:prSet/>
      <dgm:spPr/>
      <dgm:t>
        <a:bodyPr/>
        <a:lstStyle/>
        <a:p>
          <a:pPr algn="r"/>
          <a:endParaRPr lang="en-SG" sz="3200"/>
        </a:p>
      </dgm:t>
    </dgm:pt>
    <dgm:pt modelId="{B0FCEA05-DB34-4D24-82C5-F742888081C3}" type="sibTrans" cxnId="{E51137D6-CA6B-4CE4-87E6-FEE1B109BCDB}">
      <dgm:prSet/>
      <dgm:spPr/>
      <dgm:t>
        <a:bodyPr/>
        <a:lstStyle/>
        <a:p>
          <a:pPr algn="r"/>
          <a:endParaRPr lang="en-SG" sz="3200"/>
        </a:p>
      </dgm:t>
    </dgm:pt>
    <dgm:pt modelId="{CBC08E78-FFC2-4616-BE48-5C436181FBCB}">
      <dgm:prSet phldrT="[Text]" custT="1"/>
      <dgm:spPr/>
      <dgm:t>
        <a:bodyPr/>
        <a:lstStyle/>
        <a:p>
          <a:pPr algn="r"/>
          <a:r>
            <a:rPr lang="en-SG" sz="2400" dirty="0" err="1"/>
            <a:t>Umumnya</a:t>
          </a:r>
          <a:r>
            <a:rPr lang="en-SG" sz="2400" dirty="0"/>
            <a:t> </a:t>
          </a:r>
          <a:r>
            <a:rPr lang="en-SG" sz="2400" dirty="0" err="1"/>
            <a:t>Lebih</a:t>
          </a:r>
          <a:r>
            <a:rPr lang="en-SG" sz="2400" dirty="0"/>
            <a:t> </a:t>
          </a:r>
          <a:r>
            <a:rPr lang="en-SG" sz="2400" dirty="0" err="1"/>
            <a:t>mahal</a:t>
          </a:r>
          <a:endParaRPr lang="en-SG" sz="1600" dirty="0"/>
        </a:p>
      </dgm:t>
    </dgm:pt>
    <dgm:pt modelId="{FA91BE63-0947-4435-9C17-14188E40CD0B}" type="parTrans" cxnId="{CB647267-43A2-4C1D-BA13-FB1D13D68C6E}">
      <dgm:prSet/>
      <dgm:spPr/>
      <dgm:t>
        <a:bodyPr/>
        <a:lstStyle/>
        <a:p>
          <a:pPr algn="r"/>
          <a:endParaRPr lang="en-SG" sz="3200"/>
        </a:p>
      </dgm:t>
    </dgm:pt>
    <dgm:pt modelId="{FCA75830-1F68-486E-A0CD-FE63CDD55268}" type="sibTrans" cxnId="{CB647267-43A2-4C1D-BA13-FB1D13D68C6E}">
      <dgm:prSet/>
      <dgm:spPr/>
      <dgm:t>
        <a:bodyPr/>
        <a:lstStyle/>
        <a:p>
          <a:pPr algn="r"/>
          <a:endParaRPr lang="en-SG" sz="3200"/>
        </a:p>
      </dgm:t>
    </dgm:pt>
    <dgm:pt modelId="{549F4086-AC58-4B5E-9D34-72B90653F4A3}">
      <dgm:prSet phldrT="[Text]" custT="1"/>
      <dgm:spPr/>
      <dgm:t>
        <a:bodyPr/>
        <a:lstStyle/>
        <a:p>
          <a:pPr algn="r"/>
          <a:r>
            <a:rPr lang="en-SG" sz="2400" dirty="0" err="1"/>
            <a:t>Sulit</a:t>
          </a:r>
          <a:r>
            <a:rPr lang="en-SG" sz="2400" dirty="0"/>
            <a:t> </a:t>
          </a:r>
          <a:r>
            <a:rPr lang="en-SG" sz="2400" dirty="0" err="1"/>
            <a:t>didokumentasikan</a:t>
          </a:r>
          <a:r>
            <a:rPr lang="en-SG" sz="2400" dirty="0"/>
            <a:t> </a:t>
          </a:r>
          <a:r>
            <a:rPr lang="en-SG" sz="1600" dirty="0"/>
            <a:t>(</a:t>
          </a:r>
          <a:r>
            <a:rPr lang="en-SG" sz="1600" dirty="0" err="1"/>
            <a:t>misalnya</a:t>
          </a:r>
          <a:r>
            <a:rPr lang="en-SG" sz="1600" dirty="0"/>
            <a:t> proses </a:t>
          </a:r>
          <a:r>
            <a:rPr lang="en-SG" sz="1600" dirty="0" err="1"/>
            <a:t>penalaran</a:t>
          </a:r>
          <a:r>
            <a:rPr lang="en-SG" sz="1600" dirty="0"/>
            <a:t> yang </a:t>
          </a:r>
          <a:r>
            <a:rPr lang="en-SG" sz="1600" dirty="0" err="1"/>
            <a:t>selalu</a:t>
          </a:r>
          <a:r>
            <a:rPr lang="en-SG" sz="1600" dirty="0"/>
            <a:t> </a:t>
          </a:r>
          <a:r>
            <a:rPr lang="en-SG" sz="1600" dirty="0" err="1"/>
            <a:t>berbeda</a:t>
          </a:r>
          <a:r>
            <a:rPr lang="en-SG" sz="1600" dirty="0"/>
            <a:t> </a:t>
          </a:r>
          <a:r>
            <a:rPr lang="en-SG" sz="1600" dirty="0" err="1"/>
            <a:t>setiap</a:t>
          </a:r>
          <a:r>
            <a:rPr lang="en-SG" sz="1600" dirty="0"/>
            <a:t> </a:t>
          </a:r>
          <a:r>
            <a:rPr lang="en-SG" sz="1600" dirty="0" err="1"/>
            <a:t>saat</a:t>
          </a:r>
          <a:r>
            <a:rPr lang="en-SG" sz="1600" dirty="0"/>
            <a:t>)</a:t>
          </a:r>
        </a:p>
      </dgm:t>
    </dgm:pt>
    <dgm:pt modelId="{748D32C5-5344-4963-B50C-97211E16E24C}" type="parTrans" cxnId="{B60B665B-99B2-44E4-BE88-A725225030A5}">
      <dgm:prSet/>
      <dgm:spPr/>
      <dgm:t>
        <a:bodyPr/>
        <a:lstStyle/>
        <a:p>
          <a:pPr algn="r"/>
          <a:endParaRPr lang="en-SG" sz="3200"/>
        </a:p>
      </dgm:t>
    </dgm:pt>
    <dgm:pt modelId="{AA9EA643-AC97-4751-B48D-4AF62E1CD63F}" type="sibTrans" cxnId="{B60B665B-99B2-44E4-BE88-A725225030A5}">
      <dgm:prSet/>
      <dgm:spPr/>
      <dgm:t>
        <a:bodyPr/>
        <a:lstStyle/>
        <a:p>
          <a:pPr algn="r"/>
          <a:endParaRPr lang="en-SG" sz="3200"/>
        </a:p>
      </dgm:t>
    </dgm:pt>
    <dgm:pt modelId="{0AA831DA-2AD6-4829-88BE-DB7AC18DDE17}">
      <dgm:prSet phldrT="[Text]" custT="1"/>
      <dgm:spPr/>
      <dgm:t>
        <a:bodyPr/>
        <a:lstStyle/>
        <a:p>
          <a:pPr algn="r"/>
          <a:endParaRPr lang="en-SG" sz="4400" dirty="0"/>
        </a:p>
      </dgm:t>
    </dgm:pt>
    <dgm:pt modelId="{44812180-1881-4D00-9DC5-2D8C6B2A2236}" type="parTrans" cxnId="{9F0560FE-558D-42B6-BE43-3124A38E83BA}">
      <dgm:prSet/>
      <dgm:spPr/>
      <dgm:t>
        <a:bodyPr/>
        <a:lstStyle/>
        <a:p>
          <a:pPr algn="r"/>
          <a:endParaRPr lang="en-SG" sz="3200"/>
        </a:p>
      </dgm:t>
    </dgm:pt>
    <dgm:pt modelId="{5AB213E4-7CF6-43EC-88E8-15C7E3171002}" type="sibTrans" cxnId="{9F0560FE-558D-42B6-BE43-3124A38E83BA}">
      <dgm:prSet/>
      <dgm:spPr/>
      <dgm:t>
        <a:bodyPr/>
        <a:lstStyle/>
        <a:p>
          <a:pPr algn="r"/>
          <a:endParaRPr lang="en-SG" sz="3200"/>
        </a:p>
      </dgm:t>
    </dgm:pt>
    <dgm:pt modelId="{DD54FDB3-6F1C-4142-A796-8A6D4FC5E486}">
      <dgm:prSet phldrT="[Text]" custT="1"/>
      <dgm:spPr/>
      <dgm:t>
        <a:bodyPr/>
        <a:lstStyle/>
        <a:p>
          <a:pPr algn="r"/>
          <a:r>
            <a:rPr lang="en-SG" sz="2400" dirty="0" err="1"/>
            <a:t>Manusia</a:t>
          </a:r>
          <a:r>
            <a:rPr lang="en-SG" sz="2400" dirty="0"/>
            <a:t> </a:t>
          </a:r>
          <a:r>
            <a:rPr lang="en-SG" sz="2400" dirty="0" err="1"/>
            <a:t>sering</a:t>
          </a:r>
          <a:r>
            <a:rPr lang="en-SG" sz="2400" dirty="0"/>
            <a:t> </a:t>
          </a:r>
          <a:r>
            <a:rPr lang="en-SG" sz="2400" dirty="0" err="1"/>
            <a:t>tidak</a:t>
          </a:r>
          <a:r>
            <a:rPr lang="en-SG" sz="2400" dirty="0"/>
            <a:t> </a:t>
          </a:r>
          <a:r>
            <a:rPr lang="en-SG" sz="2400" dirty="0" err="1"/>
            <a:t>konsisten</a:t>
          </a:r>
          <a:endParaRPr lang="en-SG" sz="2400" dirty="0"/>
        </a:p>
      </dgm:t>
    </dgm:pt>
    <dgm:pt modelId="{7DFCD12A-C080-46A3-BFBA-464A5AB8E15E}" type="parTrans" cxnId="{566A6845-7B5E-40E4-B57F-13423E4834B4}">
      <dgm:prSet/>
      <dgm:spPr/>
      <dgm:t>
        <a:bodyPr/>
        <a:lstStyle/>
        <a:p>
          <a:pPr algn="r"/>
          <a:endParaRPr lang="en-SG" sz="3200"/>
        </a:p>
      </dgm:t>
    </dgm:pt>
    <dgm:pt modelId="{4C623312-8590-462C-B3DF-0E88736A6CF9}" type="sibTrans" cxnId="{566A6845-7B5E-40E4-B57F-13423E4834B4}">
      <dgm:prSet/>
      <dgm:spPr/>
      <dgm:t>
        <a:bodyPr/>
        <a:lstStyle/>
        <a:p>
          <a:pPr algn="r"/>
          <a:endParaRPr lang="en-SG" sz="3200"/>
        </a:p>
      </dgm:t>
    </dgm:pt>
    <dgm:pt modelId="{8B7AFE00-8A66-42DB-84C6-E28F37E6B09B}">
      <dgm:prSet phldrT="[Text]" custT="1"/>
      <dgm:spPr/>
      <dgm:t>
        <a:bodyPr/>
        <a:lstStyle/>
        <a:p>
          <a:pPr algn="r"/>
          <a:endParaRPr lang="en-SG" sz="4400" dirty="0"/>
        </a:p>
      </dgm:t>
    </dgm:pt>
    <dgm:pt modelId="{3ED5AF54-B08B-4D77-8135-4EF307C88D5A}" type="parTrans" cxnId="{89B641A5-50BF-4A35-A5D4-332FA4415DDD}">
      <dgm:prSet/>
      <dgm:spPr/>
      <dgm:t>
        <a:bodyPr/>
        <a:lstStyle/>
        <a:p>
          <a:pPr algn="r"/>
          <a:endParaRPr lang="en-SG" sz="3200"/>
        </a:p>
      </dgm:t>
    </dgm:pt>
    <dgm:pt modelId="{4352BED9-8703-4694-9469-5C623246B39A}" type="sibTrans" cxnId="{89B641A5-50BF-4A35-A5D4-332FA4415DDD}">
      <dgm:prSet/>
      <dgm:spPr/>
      <dgm:t>
        <a:bodyPr/>
        <a:lstStyle/>
        <a:p>
          <a:pPr algn="r"/>
          <a:endParaRPr lang="en-SG" sz="3200"/>
        </a:p>
      </dgm:t>
    </dgm:pt>
    <dgm:pt modelId="{FED7A1EF-3BA4-430B-9C9A-58CED48A387F}" type="pres">
      <dgm:prSet presAssocID="{9B6B199E-9F13-4CE6-857D-A1C4E414E17E}" presName="vert0" presStyleCnt="0">
        <dgm:presLayoutVars>
          <dgm:dir/>
          <dgm:animOne val="branch"/>
          <dgm:animLvl val="lvl"/>
        </dgm:presLayoutVars>
      </dgm:prSet>
      <dgm:spPr/>
    </dgm:pt>
    <dgm:pt modelId="{AC1B8A49-8DC6-4457-B7DA-A13D028FB8F8}" type="pres">
      <dgm:prSet presAssocID="{1B80BB4C-FD29-48ED-9EA4-5CE237C90402}" presName="thickLine" presStyleLbl="alignNode1" presStyleIdx="0" presStyleCnt="5"/>
      <dgm:spPr/>
    </dgm:pt>
    <dgm:pt modelId="{C4A6B1A7-6137-4429-A0DD-CDF7EDB2051E}" type="pres">
      <dgm:prSet presAssocID="{1B80BB4C-FD29-48ED-9EA4-5CE237C90402}" presName="horz1" presStyleCnt="0"/>
      <dgm:spPr/>
    </dgm:pt>
    <dgm:pt modelId="{9F49E910-1C08-4F8E-BE57-6E047479BA65}" type="pres">
      <dgm:prSet presAssocID="{1B80BB4C-FD29-48ED-9EA4-5CE237C90402}" presName="tx1" presStyleLbl="revTx" presStyleIdx="0" presStyleCnt="10"/>
      <dgm:spPr/>
    </dgm:pt>
    <dgm:pt modelId="{472F51FE-002F-451A-A791-C285A277D90E}" type="pres">
      <dgm:prSet presAssocID="{1B80BB4C-FD29-48ED-9EA4-5CE237C90402}" presName="vert1" presStyleCnt="0"/>
      <dgm:spPr/>
    </dgm:pt>
    <dgm:pt modelId="{B2FEF86C-5B1A-4B5B-8E22-04B0DAA5859E}" type="pres">
      <dgm:prSet presAssocID="{22D592FD-4F04-4E92-BFD9-83D5F37BAC6D}" presName="vertSpace2a" presStyleCnt="0"/>
      <dgm:spPr/>
    </dgm:pt>
    <dgm:pt modelId="{D8925218-3721-4686-B740-EBBF0AFE25E8}" type="pres">
      <dgm:prSet presAssocID="{22D592FD-4F04-4E92-BFD9-83D5F37BAC6D}" presName="horz2" presStyleCnt="0"/>
      <dgm:spPr/>
    </dgm:pt>
    <dgm:pt modelId="{79975E30-6DAA-4595-AFD8-E7207B6F550E}" type="pres">
      <dgm:prSet presAssocID="{22D592FD-4F04-4E92-BFD9-83D5F37BAC6D}" presName="horzSpace2" presStyleCnt="0"/>
      <dgm:spPr/>
    </dgm:pt>
    <dgm:pt modelId="{CA866565-0348-4D12-8C55-D1A5D1380BA5}" type="pres">
      <dgm:prSet presAssocID="{22D592FD-4F04-4E92-BFD9-83D5F37BAC6D}" presName="tx2" presStyleLbl="revTx" presStyleIdx="1" presStyleCnt="10" custScaleX="210058"/>
      <dgm:spPr/>
    </dgm:pt>
    <dgm:pt modelId="{26D1922E-6170-4A38-B856-3289C24DC1EE}" type="pres">
      <dgm:prSet presAssocID="{22D592FD-4F04-4E92-BFD9-83D5F37BAC6D}" presName="vert2" presStyleCnt="0"/>
      <dgm:spPr/>
    </dgm:pt>
    <dgm:pt modelId="{9EEFB4AF-8AAD-472D-B5F1-3EA30D04F352}" type="pres">
      <dgm:prSet presAssocID="{22D592FD-4F04-4E92-BFD9-83D5F37BAC6D}" presName="thinLine2b" presStyleLbl="callout" presStyleIdx="0" presStyleCnt="5"/>
      <dgm:spPr/>
    </dgm:pt>
    <dgm:pt modelId="{D6003B41-5CD4-4FC9-8E18-FD84A90F1494}" type="pres">
      <dgm:prSet presAssocID="{22D592FD-4F04-4E92-BFD9-83D5F37BAC6D}" presName="vertSpace2b" presStyleCnt="0"/>
      <dgm:spPr/>
    </dgm:pt>
    <dgm:pt modelId="{6825CC81-D005-43C1-855C-DF23A95CBBC0}" type="pres">
      <dgm:prSet presAssocID="{66283B78-3394-43AE-BCA1-CA2D66BD00AD}" presName="thickLine" presStyleLbl="alignNode1" presStyleIdx="1" presStyleCnt="5"/>
      <dgm:spPr/>
    </dgm:pt>
    <dgm:pt modelId="{29BD5C71-CC72-4B2A-A011-2B3A08635D32}" type="pres">
      <dgm:prSet presAssocID="{66283B78-3394-43AE-BCA1-CA2D66BD00AD}" presName="horz1" presStyleCnt="0"/>
      <dgm:spPr/>
    </dgm:pt>
    <dgm:pt modelId="{527E11BE-9E9D-4450-83A3-4D0F97D7703A}" type="pres">
      <dgm:prSet presAssocID="{66283B78-3394-43AE-BCA1-CA2D66BD00AD}" presName="tx1" presStyleLbl="revTx" presStyleIdx="2" presStyleCnt="10"/>
      <dgm:spPr/>
    </dgm:pt>
    <dgm:pt modelId="{4344F16B-9976-4440-8123-A7070D8A2261}" type="pres">
      <dgm:prSet presAssocID="{66283B78-3394-43AE-BCA1-CA2D66BD00AD}" presName="vert1" presStyleCnt="0"/>
      <dgm:spPr/>
    </dgm:pt>
    <dgm:pt modelId="{98402DE1-ACCB-4C04-ACEA-4F1ACD3B4E4F}" type="pres">
      <dgm:prSet presAssocID="{C17508F6-3AF1-4069-BBC2-789BED3240E1}" presName="vertSpace2a" presStyleCnt="0"/>
      <dgm:spPr/>
    </dgm:pt>
    <dgm:pt modelId="{D519F305-527B-446B-8E52-20239E412DFB}" type="pres">
      <dgm:prSet presAssocID="{C17508F6-3AF1-4069-BBC2-789BED3240E1}" presName="horz2" presStyleCnt="0"/>
      <dgm:spPr/>
    </dgm:pt>
    <dgm:pt modelId="{2D01AE70-D7A2-43FA-8E8E-8017A7786A48}" type="pres">
      <dgm:prSet presAssocID="{C17508F6-3AF1-4069-BBC2-789BED3240E1}" presName="horzSpace2" presStyleCnt="0"/>
      <dgm:spPr/>
    </dgm:pt>
    <dgm:pt modelId="{4A24FCCE-67CD-424B-8054-69B730CCD6B9}" type="pres">
      <dgm:prSet presAssocID="{C17508F6-3AF1-4069-BBC2-789BED3240E1}" presName="tx2" presStyleLbl="revTx" presStyleIdx="3" presStyleCnt="10" custScaleX="210058" custLinFactNeighborY="-3958"/>
      <dgm:spPr/>
    </dgm:pt>
    <dgm:pt modelId="{68D9EF72-2755-44F0-B506-19C73B22C9E8}" type="pres">
      <dgm:prSet presAssocID="{C17508F6-3AF1-4069-BBC2-789BED3240E1}" presName="vert2" presStyleCnt="0"/>
      <dgm:spPr/>
    </dgm:pt>
    <dgm:pt modelId="{6C07CF65-FC9A-4AB4-A207-27D0F49D9249}" type="pres">
      <dgm:prSet presAssocID="{C17508F6-3AF1-4069-BBC2-789BED3240E1}" presName="thinLine2b" presStyleLbl="callout" presStyleIdx="1" presStyleCnt="5"/>
      <dgm:spPr/>
    </dgm:pt>
    <dgm:pt modelId="{78C2F19E-B0F1-4073-8368-36AEE869500F}" type="pres">
      <dgm:prSet presAssocID="{C17508F6-3AF1-4069-BBC2-789BED3240E1}" presName="vertSpace2b" presStyleCnt="0"/>
      <dgm:spPr/>
    </dgm:pt>
    <dgm:pt modelId="{8CC1C9ED-94C0-4FB5-B1C5-0426DDC213F0}" type="pres">
      <dgm:prSet presAssocID="{C22E1020-D21B-4101-B832-4D32EBCFDBCA}" presName="thickLine" presStyleLbl="alignNode1" presStyleIdx="2" presStyleCnt="5"/>
      <dgm:spPr/>
    </dgm:pt>
    <dgm:pt modelId="{B9B13B36-2E70-4B16-81D7-22A4825A2B12}" type="pres">
      <dgm:prSet presAssocID="{C22E1020-D21B-4101-B832-4D32EBCFDBCA}" presName="horz1" presStyleCnt="0"/>
      <dgm:spPr/>
    </dgm:pt>
    <dgm:pt modelId="{FFFCAACF-5C8D-49D1-9EFD-1D636DF3D6E6}" type="pres">
      <dgm:prSet presAssocID="{C22E1020-D21B-4101-B832-4D32EBCFDBCA}" presName="tx1" presStyleLbl="revTx" presStyleIdx="4" presStyleCnt="10"/>
      <dgm:spPr/>
    </dgm:pt>
    <dgm:pt modelId="{FC4FA00A-D569-4AB3-A26E-CA555D6462EB}" type="pres">
      <dgm:prSet presAssocID="{C22E1020-D21B-4101-B832-4D32EBCFDBCA}" presName="vert1" presStyleCnt="0"/>
      <dgm:spPr/>
    </dgm:pt>
    <dgm:pt modelId="{332BBA5D-8EA6-4B0B-99B6-2E3FA81295C7}" type="pres">
      <dgm:prSet presAssocID="{CBC08E78-FFC2-4616-BE48-5C436181FBCB}" presName="vertSpace2a" presStyleCnt="0"/>
      <dgm:spPr/>
    </dgm:pt>
    <dgm:pt modelId="{2ABDB2DA-B54A-49C7-85B8-B341AED65313}" type="pres">
      <dgm:prSet presAssocID="{CBC08E78-FFC2-4616-BE48-5C436181FBCB}" presName="horz2" presStyleCnt="0"/>
      <dgm:spPr/>
    </dgm:pt>
    <dgm:pt modelId="{FD99E89D-2D07-4902-84B3-2960BD22465F}" type="pres">
      <dgm:prSet presAssocID="{CBC08E78-FFC2-4616-BE48-5C436181FBCB}" presName="horzSpace2" presStyleCnt="0"/>
      <dgm:spPr/>
    </dgm:pt>
    <dgm:pt modelId="{CD015774-EDA6-447C-88DF-376E6F60BCE3}" type="pres">
      <dgm:prSet presAssocID="{CBC08E78-FFC2-4616-BE48-5C436181FBCB}" presName="tx2" presStyleLbl="revTx" presStyleIdx="5" presStyleCnt="10" custScaleX="228196" custLinFactNeighborY="15832"/>
      <dgm:spPr/>
    </dgm:pt>
    <dgm:pt modelId="{499850DB-1605-4665-B737-E53EAEF37156}" type="pres">
      <dgm:prSet presAssocID="{CBC08E78-FFC2-4616-BE48-5C436181FBCB}" presName="vert2" presStyleCnt="0"/>
      <dgm:spPr/>
    </dgm:pt>
    <dgm:pt modelId="{E8F5245A-62A6-4022-872E-6F6436CC58C3}" type="pres">
      <dgm:prSet presAssocID="{CBC08E78-FFC2-4616-BE48-5C436181FBCB}" presName="thinLine2b" presStyleLbl="callout" presStyleIdx="2" presStyleCnt="5"/>
      <dgm:spPr/>
    </dgm:pt>
    <dgm:pt modelId="{625A14CC-1B2E-4214-828B-31C949F447E5}" type="pres">
      <dgm:prSet presAssocID="{CBC08E78-FFC2-4616-BE48-5C436181FBCB}" presName="vertSpace2b" presStyleCnt="0"/>
      <dgm:spPr/>
    </dgm:pt>
    <dgm:pt modelId="{6FA0D229-4253-4BAD-B2B5-97393CABB553}" type="pres">
      <dgm:prSet presAssocID="{0AA831DA-2AD6-4829-88BE-DB7AC18DDE17}" presName="thickLine" presStyleLbl="alignNode1" presStyleIdx="3" presStyleCnt="5"/>
      <dgm:spPr/>
    </dgm:pt>
    <dgm:pt modelId="{E00EDCF5-1B91-4E6E-8629-23B808A40599}" type="pres">
      <dgm:prSet presAssocID="{0AA831DA-2AD6-4829-88BE-DB7AC18DDE17}" presName="horz1" presStyleCnt="0"/>
      <dgm:spPr/>
    </dgm:pt>
    <dgm:pt modelId="{53B00363-86C5-4936-8336-5842046AAC5D}" type="pres">
      <dgm:prSet presAssocID="{0AA831DA-2AD6-4829-88BE-DB7AC18DDE17}" presName="tx1" presStyleLbl="revTx" presStyleIdx="6" presStyleCnt="10"/>
      <dgm:spPr/>
    </dgm:pt>
    <dgm:pt modelId="{46BA6D66-4819-4CE4-A154-BFE1BA8B39CD}" type="pres">
      <dgm:prSet presAssocID="{0AA831DA-2AD6-4829-88BE-DB7AC18DDE17}" presName="vert1" presStyleCnt="0"/>
      <dgm:spPr/>
    </dgm:pt>
    <dgm:pt modelId="{B4D08733-6068-47FF-8609-FA86E50DD877}" type="pres">
      <dgm:prSet presAssocID="{DD54FDB3-6F1C-4142-A796-8A6D4FC5E486}" presName="vertSpace2a" presStyleCnt="0"/>
      <dgm:spPr/>
    </dgm:pt>
    <dgm:pt modelId="{F08C1675-5838-463B-966D-2A23D5970109}" type="pres">
      <dgm:prSet presAssocID="{DD54FDB3-6F1C-4142-A796-8A6D4FC5E486}" presName="horz2" presStyleCnt="0"/>
      <dgm:spPr/>
    </dgm:pt>
    <dgm:pt modelId="{C12861EB-B8A7-4290-808D-0CB7C26D0441}" type="pres">
      <dgm:prSet presAssocID="{DD54FDB3-6F1C-4142-A796-8A6D4FC5E486}" presName="horzSpace2" presStyleCnt="0"/>
      <dgm:spPr/>
    </dgm:pt>
    <dgm:pt modelId="{F5B7DF63-E25D-4D29-AF61-024AA688841F}" type="pres">
      <dgm:prSet presAssocID="{DD54FDB3-6F1C-4142-A796-8A6D4FC5E486}" presName="tx2" presStyleLbl="revTx" presStyleIdx="7" presStyleCnt="10" custScaleX="210058" custLinFactNeighborY="15832"/>
      <dgm:spPr/>
    </dgm:pt>
    <dgm:pt modelId="{6E2B47F8-62DC-411B-9D76-52F6A3F67DF8}" type="pres">
      <dgm:prSet presAssocID="{DD54FDB3-6F1C-4142-A796-8A6D4FC5E486}" presName="vert2" presStyleCnt="0"/>
      <dgm:spPr/>
    </dgm:pt>
    <dgm:pt modelId="{CEDDE5E4-A1C1-4FCA-8447-C17E85C22E94}" type="pres">
      <dgm:prSet presAssocID="{DD54FDB3-6F1C-4142-A796-8A6D4FC5E486}" presName="thinLine2b" presStyleLbl="callout" presStyleIdx="3" presStyleCnt="5"/>
      <dgm:spPr/>
    </dgm:pt>
    <dgm:pt modelId="{CB250032-96B2-4CC4-BBF7-E5544944F718}" type="pres">
      <dgm:prSet presAssocID="{DD54FDB3-6F1C-4142-A796-8A6D4FC5E486}" presName="vertSpace2b" presStyleCnt="0"/>
      <dgm:spPr/>
    </dgm:pt>
    <dgm:pt modelId="{F6071BB3-057B-46A3-9592-CE2DA283BFEF}" type="pres">
      <dgm:prSet presAssocID="{8B7AFE00-8A66-42DB-84C6-E28F37E6B09B}" presName="thickLine" presStyleLbl="alignNode1" presStyleIdx="4" presStyleCnt="5"/>
      <dgm:spPr/>
    </dgm:pt>
    <dgm:pt modelId="{EDAB3985-1E0A-47BC-AD95-7CE476A3F80D}" type="pres">
      <dgm:prSet presAssocID="{8B7AFE00-8A66-42DB-84C6-E28F37E6B09B}" presName="horz1" presStyleCnt="0"/>
      <dgm:spPr/>
    </dgm:pt>
    <dgm:pt modelId="{E4451354-6E02-4735-9C0B-883CCE0A7A84}" type="pres">
      <dgm:prSet presAssocID="{8B7AFE00-8A66-42DB-84C6-E28F37E6B09B}" presName="tx1" presStyleLbl="revTx" presStyleIdx="8" presStyleCnt="10"/>
      <dgm:spPr/>
    </dgm:pt>
    <dgm:pt modelId="{B882526E-81F5-47C8-9911-AB024C726C56}" type="pres">
      <dgm:prSet presAssocID="{8B7AFE00-8A66-42DB-84C6-E28F37E6B09B}" presName="vert1" presStyleCnt="0"/>
      <dgm:spPr/>
    </dgm:pt>
    <dgm:pt modelId="{87874659-6DE6-4CD1-BC9F-EB788517B5B7}" type="pres">
      <dgm:prSet presAssocID="{549F4086-AC58-4B5E-9D34-72B90653F4A3}" presName="vertSpace2a" presStyleCnt="0"/>
      <dgm:spPr/>
    </dgm:pt>
    <dgm:pt modelId="{CD4546A2-8384-4C65-81C7-C35E7C3E6B0F}" type="pres">
      <dgm:prSet presAssocID="{549F4086-AC58-4B5E-9D34-72B90653F4A3}" presName="horz2" presStyleCnt="0"/>
      <dgm:spPr/>
    </dgm:pt>
    <dgm:pt modelId="{4A1B4138-8EA8-4FD7-9BB4-E22F1F69612D}" type="pres">
      <dgm:prSet presAssocID="{549F4086-AC58-4B5E-9D34-72B90653F4A3}" presName="horzSpace2" presStyleCnt="0"/>
      <dgm:spPr/>
    </dgm:pt>
    <dgm:pt modelId="{FCF96D59-6441-4D4E-AEDA-F22FFB7202BB}" type="pres">
      <dgm:prSet presAssocID="{549F4086-AC58-4B5E-9D34-72B90653F4A3}" presName="tx2" presStyleLbl="revTx" presStyleIdx="9" presStyleCnt="10" custScaleX="210058" custLinFactNeighborY="7154"/>
      <dgm:spPr/>
    </dgm:pt>
    <dgm:pt modelId="{FEE4CAD2-9173-4C5E-A805-A3BB053742BA}" type="pres">
      <dgm:prSet presAssocID="{549F4086-AC58-4B5E-9D34-72B90653F4A3}" presName="vert2" presStyleCnt="0"/>
      <dgm:spPr/>
    </dgm:pt>
    <dgm:pt modelId="{B9E5F5B5-C311-4E17-B66C-F53BE8DCC5B7}" type="pres">
      <dgm:prSet presAssocID="{549F4086-AC58-4B5E-9D34-72B90653F4A3}" presName="thinLine2b" presStyleLbl="callout" presStyleIdx="4" presStyleCnt="5"/>
      <dgm:spPr/>
    </dgm:pt>
    <dgm:pt modelId="{CA80A238-E400-41EA-A0C1-4EF220E7C504}" type="pres">
      <dgm:prSet presAssocID="{549F4086-AC58-4B5E-9D34-72B90653F4A3}" presName="vertSpace2b" presStyleCnt="0"/>
      <dgm:spPr/>
    </dgm:pt>
  </dgm:ptLst>
  <dgm:cxnLst>
    <dgm:cxn modelId="{49F7EA09-5BCE-403F-8431-9426FCA68F18}" type="presOf" srcId="{8B7AFE00-8A66-42DB-84C6-E28F37E6B09B}" destId="{E4451354-6E02-4735-9C0B-883CCE0A7A84}" srcOrd="0" destOrd="0" presId="urn:microsoft.com/office/officeart/2008/layout/LinedList"/>
    <dgm:cxn modelId="{841E5F1F-5622-4391-B687-746BEC588CC8}" srcId="{1B80BB4C-FD29-48ED-9EA4-5CE237C90402}" destId="{22D592FD-4F04-4E92-BFD9-83D5F37BAC6D}" srcOrd="0" destOrd="0" parTransId="{B096911F-21AD-46AA-8032-E3A869C0BE41}" sibTransId="{1659E3FE-25EE-40AB-BD37-37030A99D517}"/>
    <dgm:cxn modelId="{94F91420-4914-437B-81E4-4E5AD12E2F38}" type="presOf" srcId="{549F4086-AC58-4B5E-9D34-72B90653F4A3}" destId="{FCF96D59-6441-4D4E-AEDA-F22FFB7202BB}" srcOrd="0" destOrd="0" presId="urn:microsoft.com/office/officeart/2008/layout/LinedList"/>
    <dgm:cxn modelId="{4AD9C320-92B3-4330-9BDD-1918AF86B97F}" type="presOf" srcId="{C22E1020-D21B-4101-B832-4D32EBCFDBCA}" destId="{FFFCAACF-5C8D-49D1-9EFD-1D636DF3D6E6}" srcOrd="0" destOrd="0" presId="urn:microsoft.com/office/officeart/2008/layout/LinedList"/>
    <dgm:cxn modelId="{B60B665B-99B2-44E4-BE88-A725225030A5}" srcId="{8B7AFE00-8A66-42DB-84C6-E28F37E6B09B}" destId="{549F4086-AC58-4B5E-9D34-72B90653F4A3}" srcOrd="0" destOrd="0" parTransId="{748D32C5-5344-4963-B50C-97211E16E24C}" sibTransId="{AA9EA643-AC97-4751-B48D-4AF62E1CD63F}"/>
    <dgm:cxn modelId="{C4ED805C-F689-4181-9781-28003A007145}" type="presOf" srcId="{C17508F6-3AF1-4069-BBC2-789BED3240E1}" destId="{4A24FCCE-67CD-424B-8054-69B730CCD6B9}" srcOrd="0" destOrd="0" presId="urn:microsoft.com/office/officeart/2008/layout/LinedList"/>
    <dgm:cxn modelId="{566A6845-7B5E-40E4-B57F-13423E4834B4}" srcId="{0AA831DA-2AD6-4829-88BE-DB7AC18DDE17}" destId="{DD54FDB3-6F1C-4142-A796-8A6D4FC5E486}" srcOrd="0" destOrd="0" parTransId="{7DFCD12A-C080-46A3-BFBA-464A5AB8E15E}" sibTransId="{4C623312-8590-462C-B3DF-0E88736A6CF9}"/>
    <dgm:cxn modelId="{054CE365-C967-4D36-833E-029C6D342120}" type="presOf" srcId="{9B6B199E-9F13-4CE6-857D-A1C4E414E17E}" destId="{FED7A1EF-3BA4-430B-9C9A-58CED48A387F}" srcOrd="0" destOrd="0" presId="urn:microsoft.com/office/officeart/2008/layout/LinedList"/>
    <dgm:cxn modelId="{CB647267-43A2-4C1D-BA13-FB1D13D68C6E}" srcId="{C22E1020-D21B-4101-B832-4D32EBCFDBCA}" destId="{CBC08E78-FFC2-4616-BE48-5C436181FBCB}" srcOrd="0" destOrd="0" parTransId="{FA91BE63-0947-4435-9C17-14188E40CD0B}" sibTransId="{FCA75830-1F68-486E-A0CD-FE63CDD55268}"/>
    <dgm:cxn modelId="{D60AD268-D156-456D-8CCA-815B7FE39CD6}" type="presOf" srcId="{66283B78-3394-43AE-BCA1-CA2D66BD00AD}" destId="{527E11BE-9E9D-4450-83A3-4D0F97D7703A}" srcOrd="0" destOrd="0" presId="urn:microsoft.com/office/officeart/2008/layout/LinedList"/>
    <dgm:cxn modelId="{0531CE4F-3F90-4D60-8F4C-DC5D7429FBDA}" type="presOf" srcId="{22D592FD-4F04-4E92-BFD9-83D5F37BAC6D}" destId="{CA866565-0348-4D12-8C55-D1A5D1380BA5}" srcOrd="0" destOrd="0" presId="urn:microsoft.com/office/officeart/2008/layout/LinedList"/>
    <dgm:cxn modelId="{0748558E-C9EF-4E89-9AD6-AE703187FEDB}" type="presOf" srcId="{0AA831DA-2AD6-4829-88BE-DB7AC18DDE17}" destId="{53B00363-86C5-4936-8336-5842046AAC5D}" srcOrd="0" destOrd="0" presId="urn:microsoft.com/office/officeart/2008/layout/LinedList"/>
    <dgm:cxn modelId="{7D9C0691-463E-4FDC-AB49-E9D4D5A17F80}" type="presOf" srcId="{1B80BB4C-FD29-48ED-9EA4-5CE237C90402}" destId="{9F49E910-1C08-4F8E-BE57-6E047479BA65}" srcOrd="0" destOrd="0" presId="urn:microsoft.com/office/officeart/2008/layout/LinedList"/>
    <dgm:cxn modelId="{C702BB92-1071-4863-AF89-27071BF7FD7C}" type="presOf" srcId="{DD54FDB3-6F1C-4142-A796-8A6D4FC5E486}" destId="{F5B7DF63-E25D-4D29-AF61-024AA688841F}" srcOrd="0" destOrd="0" presId="urn:microsoft.com/office/officeart/2008/layout/LinedList"/>
    <dgm:cxn modelId="{89B641A5-50BF-4A35-A5D4-332FA4415DDD}" srcId="{9B6B199E-9F13-4CE6-857D-A1C4E414E17E}" destId="{8B7AFE00-8A66-42DB-84C6-E28F37E6B09B}" srcOrd="4" destOrd="0" parTransId="{3ED5AF54-B08B-4D77-8135-4EF307C88D5A}" sibTransId="{4352BED9-8703-4694-9469-5C623246B39A}"/>
    <dgm:cxn modelId="{8B7F23CB-AE60-44C7-9739-9CCF229F92CD}" srcId="{9B6B199E-9F13-4CE6-857D-A1C4E414E17E}" destId="{1B80BB4C-FD29-48ED-9EA4-5CE237C90402}" srcOrd="0" destOrd="0" parTransId="{C40E9858-07E4-4D0B-82ED-0A3A4C7481C4}" sibTransId="{EB5A037D-B09E-4286-8078-A87A7C3D96F7}"/>
    <dgm:cxn modelId="{E51137D6-CA6B-4CE4-87E6-FEE1B109BCDB}" srcId="{9B6B199E-9F13-4CE6-857D-A1C4E414E17E}" destId="{C22E1020-D21B-4101-B832-4D32EBCFDBCA}" srcOrd="2" destOrd="0" parTransId="{E5FE6029-4816-4D28-94B0-00B73AA8D7C9}" sibTransId="{B0FCEA05-DB34-4D24-82C5-F742888081C3}"/>
    <dgm:cxn modelId="{C775A3D9-CB9E-497B-B318-4FE1BE2BD35D}" srcId="{9B6B199E-9F13-4CE6-857D-A1C4E414E17E}" destId="{66283B78-3394-43AE-BCA1-CA2D66BD00AD}" srcOrd="1" destOrd="0" parTransId="{C1013EC3-3A8D-4E9F-B704-255B8C0C4EC7}" sibTransId="{909C3862-B3B0-4991-BF57-6C8F3F505B05}"/>
    <dgm:cxn modelId="{0E9EA1E1-37C8-4D62-9EE8-FE59CEC0A721}" srcId="{66283B78-3394-43AE-BCA1-CA2D66BD00AD}" destId="{C17508F6-3AF1-4069-BBC2-789BED3240E1}" srcOrd="0" destOrd="0" parTransId="{21077C36-C8DD-409C-A142-1EEFBC02908C}" sibTransId="{EAF0A9E5-DE44-44D3-9F60-D8DDA43D9019}"/>
    <dgm:cxn modelId="{79C275E7-0AC6-4517-9FAA-4C2EE5ACC8DE}" type="presOf" srcId="{CBC08E78-FFC2-4616-BE48-5C436181FBCB}" destId="{CD015774-EDA6-447C-88DF-376E6F60BCE3}" srcOrd="0" destOrd="0" presId="urn:microsoft.com/office/officeart/2008/layout/LinedList"/>
    <dgm:cxn modelId="{9F0560FE-558D-42B6-BE43-3124A38E83BA}" srcId="{9B6B199E-9F13-4CE6-857D-A1C4E414E17E}" destId="{0AA831DA-2AD6-4829-88BE-DB7AC18DDE17}" srcOrd="3" destOrd="0" parTransId="{44812180-1881-4D00-9DC5-2D8C6B2A2236}" sibTransId="{5AB213E4-7CF6-43EC-88E8-15C7E3171002}"/>
    <dgm:cxn modelId="{04B45171-0E00-4891-88B3-45AE04D16EDC}" type="presParOf" srcId="{FED7A1EF-3BA4-430B-9C9A-58CED48A387F}" destId="{AC1B8A49-8DC6-4457-B7DA-A13D028FB8F8}" srcOrd="0" destOrd="0" presId="urn:microsoft.com/office/officeart/2008/layout/LinedList"/>
    <dgm:cxn modelId="{476FA6E1-7136-46C3-8712-9FBE89B4223B}" type="presParOf" srcId="{FED7A1EF-3BA4-430B-9C9A-58CED48A387F}" destId="{C4A6B1A7-6137-4429-A0DD-CDF7EDB2051E}" srcOrd="1" destOrd="0" presId="urn:microsoft.com/office/officeart/2008/layout/LinedList"/>
    <dgm:cxn modelId="{12ADFCA5-7489-425F-8DAE-CAF9C44239EA}" type="presParOf" srcId="{C4A6B1A7-6137-4429-A0DD-CDF7EDB2051E}" destId="{9F49E910-1C08-4F8E-BE57-6E047479BA65}" srcOrd="0" destOrd="0" presId="urn:microsoft.com/office/officeart/2008/layout/LinedList"/>
    <dgm:cxn modelId="{F57DC6CA-237E-4529-82F8-32967CB38B21}" type="presParOf" srcId="{C4A6B1A7-6137-4429-A0DD-CDF7EDB2051E}" destId="{472F51FE-002F-451A-A791-C285A277D90E}" srcOrd="1" destOrd="0" presId="urn:microsoft.com/office/officeart/2008/layout/LinedList"/>
    <dgm:cxn modelId="{14AE19A6-4ACF-4DC6-BACE-6D27DB9CBF59}" type="presParOf" srcId="{472F51FE-002F-451A-A791-C285A277D90E}" destId="{B2FEF86C-5B1A-4B5B-8E22-04B0DAA5859E}" srcOrd="0" destOrd="0" presId="urn:microsoft.com/office/officeart/2008/layout/LinedList"/>
    <dgm:cxn modelId="{F07BF406-FBC6-41E9-9659-40AB7A6DDC8B}" type="presParOf" srcId="{472F51FE-002F-451A-A791-C285A277D90E}" destId="{D8925218-3721-4686-B740-EBBF0AFE25E8}" srcOrd="1" destOrd="0" presId="urn:microsoft.com/office/officeart/2008/layout/LinedList"/>
    <dgm:cxn modelId="{B21DD52C-6F24-42AD-951D-5DBBF880CE76}" type="presParOf" srcId="{D8925218-3721-4686-B740-EBBF0AFE25E8}" destId="{79975E30-6DAA-4595-AFD8-E7207B6F550E}" srcOrd="0" destOrd="0" presId="urn:microsoft.com/office/officeart/2008/layout/LinedList"/>
    <dgm:cxn modelId="{C4943FB1-8A4A-4181-A72C-F8049A7E4B83}" type="presParOf" srcId="{D8925218-3721-4686-B740-EBBF0AFE25E8}" destId="{CA866565-0348-4D12-8C55-D1A5D1380BA5}" srcOrd="1" destOrd="0" presId="urn:microsoft.com/office/officeart/2008/layout/LinedList"/>
    <dgm:cxn modelId="{86BE61D2-598E-4540-A8D7-6A90978BE155}" type="presParOf" srcId="{D8925218-3721-4686-B740-EBBF0AFE25E8}" destId="{26D1922E-6170-4A38-B856-3289C24DC1EE}" srcOrd="2" destOrd="0" presId="urn:microsoft.com/office/officeart/2008/layout/LinedList"/>
    <dgm:cxn modelId="{9EE3B52F-DC48-404E-950C-B9C4C80D6A24}" type="presParOf" srcId="{472F51FE-002F-451A-A791-C285A277D90E}" destId="{9EEFB4AF-8AAD-472D-B5F1-3EA30D04F352}" srcOrd="2" destOrd="0" presId="urn:microsoft.com/office/officeart/2008/layout/LinedList"/>
    <dgm:cxn modelId="{3FE87219-C237-4C3D-981D-97AD5F95598C}" type="presParOf" srcId="{472F51FE-002F-451A-A791-C285A277D90E}" destId="{D6003B41-5CD4-4FC9-8E18-FD84A90F1494}" srcOrd="3" destOrd="0" presId="urn:microsoft.com/office/officeart/2008/layout/LinedList"/>
    <dgm:cxn modelId="{178A27A9-4AA4-4483-9E5B-25C2968B9195}" type="presParOf" srcId="{FED7A1EF-3BA4-430B-9C9A-58CED48A387F}" destId="{6825CC81-D005-43C1-855C-DF23A95CBBC0}" srcOrd="2" destOrd="0" presId="urn:microsoft.com/office/officeart/2008/layout/LinedList"/>
    <dgm:cxn modelId="{F4C7103F-0FAD-47B9-A57C-9E6681BE2D32}" type="presParOf" srcId="{FED7A1EF-3BA4-430B-9C9A-58CED48A387F}" destId="{29BD5C71-CC72-4B2A-A011-2B3A08635D32}" srcOrd="3" destOrd="0" presId="urn:microsoft.com/office/officeart/2008/layout/LinedList"/>
    <dgm:cxn modelId="{8632043D-1F28-45F3-A499-A33740C75A2C}" type="presParOf" srcId="{29BD5C71-CC72-4B2A-A011-2B3A08635D32}" destId="{527E11BE-9E9D-4450-83A3-4D0F97D7703A}" srcOrd="0" destOrd="0" presId="urn:microsoft.com/office/officeart/2008/layout/LinedList"/>
    <dgm:cxn modelId="{BC8FE52D-0850-409C-A8FD-153F729916CF}" type="presParOf" srcId="{29BD5C71-CC72-4B2A-A011-2B3A08635D32}" destId="{4344F16B-9976-4440-8123-A7070D8A2261}" srcOrd="1" destOrd="0" presId="urn:microsoft.com/office/officeart/2008/layout/LinedList"/>
    <dgm:cxn modelId="{2100E838-923D-4E80-9B9C-6D3AA1D16FB5}" type="presParOf" srcId="{4344F16B-9976-4440-8123-A7070D8A2261}" destId="{98402DE1-ACCB-4C04-ACEA-4F1ACD3B4E4F}" srcOrd="0" destOrd="0" presId="urn:microsoft.com/office/officeart/2008/layout/LinedList"/>
    <dgm:cxn modelId="{0E081235-6180-48CB-B587-F18F1E5D08C3}" type="presParOf" srcId="{4344F16B-9976-4440-8123-A7070D8A2261}" destId="{D519F305-527B-446B-8E52-20239E412DFB}" srcOrd="1" destOrd="0" presId="urn:microsoft.com/office/officeart/2008/layout/LinedList"/>
    <dgm:cxn modelId="{43B19880-C487-4FE4-BB6F-0513051C1FBC}" type="presParOf" srcId="{D519F305-527B-446B-8E52-20239E412DFB}" destId="{2D01AE70-D7A2-43FA-8E8E-8017A7786A48}" srcOrd="0" destOrd="0" presId="urn:microsoft.com/office/officeart/2008/layout/LinedList"/>
    <dgm:cxn modelId="{96664F02-E66F-4E9E-AAA9-0FA2568A53A7}" type="presParOf" srcId="{D519F305-527B-446B-8E52-20239E412DFB}" destId="{4A24FCCE-67CD-424B-8054-69B730CCD6B9}" srcOrd="1" destOrd="0" presId="urn:microsoft.com/office/officeart/2008/layout/LinedList"/>
    <dgm:cxn modelId="{5ACCC793-6355-416C-AD8B-591BF50724FB}" type="presParOf" srcId="{D519F305-527B-446B-8E52-20239E412DFB}" destId="{68D9EF72-2755-44F0-B506-19C73B22C9E8}" srcOrd="2" destOrd="0" presId="urn:microsoft.com/office/officeart/2008/layout/LinedList"/>
    <dgm:cxn modelId="{BB6FE904-5625-4B78-BB31-AF038AE050F1}" type="presParOf" srcId="{4344F16B-9976-4440-8123-A7070D8A2261}" destId="{6C07CF65-FC9A-4AB4-A207-27D0F49D9249}" srcOrd="2" destOrd="0" presId="urn:microsoft.com/office/officeart/2008/layout/LinedList"/>
    <dgm:cxn modelId="{FAF582BF-3ED4-4FAA-BE20-4136D1E60D43}" type="presParOf" srcId="{4344F16B-9976-4440-8123-A7070D8A2261}" destId="{78C2F19E-B0F1-4073-8368-36AEE869500F}" srcOrd="3" destOrd="0" presId="urn:microsoft.com/office/officeart/2008/layout/LinedList"/>
    <dgm:cxn modelId="{FF187D96-E188-47DD-97F8-7158BBA94CE1}" type="presParOf" srcId="{FED7A1EF-3BA4-430B-9C9A-58CED48A387F}" destId="{8CC1C9ED-94C0-4FB5-B1C5-0426DDC213F0}" srcOrd="4" destOrd="0" presId="urn:microsoft.com/office/officeart/2008/layout/LinedList"/>
    <dgm:cxn modelId="{4D65CB7F-EF58-47E1-B7BB-D00A23DF2978}" type="presParOf" srcId="{FED7A1EF-3BA4-430B-9C9A-58CED48A387F}" destId="{B9B13B36-2E70-4B16-81D7-22A4825A2B12}" srcOrd="5" destOrd="0" presId="urn:microsoft.com/office/officeart/2008/layout/LinedList"/>
    <dgm:cxn modelId="{5768D2F8-2CAA-4775-A126-25DC0262578F}" type="presParOf" srcId="{B9B13B36-2E70-4B16-81D7-22A4825A2B12}" destId="{FFFCAACF-5C8D-49D1-9EFD-1D636DF3D6E6}" srcOrd="0" destOrd="0" presId="urn:microsoft.com/office/officeart/2008/layout/LinedList"/>
    <dgm:cxn modelId="{8B9AB7F8-0498-44C5-B9AB-46D6E50D13EF}" type="presParOf" srcId="{B9B13B36-2E70-4B16-81D7-22A4825A2B12}" destId="{FC4FA00A-D569-4AB3-A26E-CA555D6462EB}" srcOrd="1" destOrd="0" presId="urn:microsoft.com/office/officeart/2008/layout/LinedList"/>
    <dgm:cxn modelId="{42C1C14E-C61B-4046-8DF3-64B16B685DAD}" type="presParOf" srcId="{FC4FA00A-D569-4AB3-A26E-CA555D6462EB}" destId="{332BBA5D-8EA6-4B0B-99B6-2E3FA81295C7}" srcOrd="0" destOrd="0" presId="urn:microsoft.com/office/officeart/2008/layout/LinedList"/>
    <dgm:cxn modelId="{336688B5-07C1-40C1-9BEF-576AB5A57C05}" type="presParOf" srcId="{FC4FA00A-D569-4AB3-A26E-CA555D6462EB}" destId="{2ABDB2DA-B54A-49C7-85B8-B341AED65313}" srcOrd="1" destOrd="0" presId="urn:microsoft.com/office/officeart/2008/layout/LinedList"/>
    <dgm:cxn modelId="{8D93DBF3-03FF-41EB-A0A8-96E8B40ABEA8}" type="presParOf" srcId="{2ABDB2DA-B54A-49C7-85B8-B341AED65313}" destId="{FD99E89D-2D07-4902-84B3-2960BD22465F}" srcOrd="0" destOrd="0" presId="urn:microsoft.com/office/officeart/2008/layout/LinedList"/>
    <dgm:cxn modelId="{E52DC9A6-CCE3-4401-B4B1-BFF7267FA93B}" type="presParOf" srcId="{2ABDB2DA-B54A-49C7-85B8-B341AED65313}" destId="{CD015774-EDA6-447C-88DF-376E6F60BCE3}" srcOrd="1" destOrd="0" presId="urn:microsoft.com/office/officeart/2008/layout/LinedList"/>
    <dgm:cxn modelId="{03E98051-AACB-4F3E-B2DA-25106E037449}" type="presParOf" srcId="{2ABDB2DA-B54A-49C7-85B8-B341AED65313}" destId="{499850DB-1605-4665-B737-E53EAEF37156}" srcOrd="2" destOrd="0" presId="urn:microsoft.com/office/officeart/2008/layout/LinedList"/>
    <dgm:cxn modelId="{2E54C4C8-789C-4ECE-A106-FD24FCCF0B8D}" type="presParOf" srcId="{FC4FA00A-D569-4AB3-A26E-CA555D6462EB}" destId="{E8F5245A-62A6-4022-872E-6F6436CC58C3}" srcOrd="2" destOrd="0" presId="urn:microsoft.com/office/officeart/2008/layout/LinedList"/>
    <dgm:cxn modelId="{77124ECF-8706-41CC-B83F-60DB345B8BA3}" type="presParOf" srcId="{FC4FA00A-D569-4AB3-A26E-CA555D6462EB}" destId="{625A14CC-1B2E-4214-828B-31C949F447E5}" srcOrd="3" destOrd="0" presId="urn:microsoft.com/office/officeart/2008/layout/LinedList"/>
    <dgm:cxn modelId="{19746DCA-20AD-4425-B9FC-0BAE05004D0C}" type="presParOf" srcId="{FED7A1EF-3BA4-430B-9C9A-58CED48A387F}" destId="{6FA0D229-4253-4BAD-B2B5-97393CABB553}" srcOrd="6" destOrd="0" presId="urn:microsoft.com/office/officeart/2008/layout/LinedList"/>
    <dgm:cxn modelId="{D4B57728-C63A-422D-AB65-FF9E59E043C2}" type="presParOf" srcId="{FED7A1EF-3BA4-430B-9C9A-58CED48A387F}" destId="{E00EDCF5-1B91-4E6E-8629-23B808A40599}" srcOrd="7" destOrd="0" presId="urn:microsoft.com/office/officeart/2008/layout/LinedList"/>
    <dgm:cxn modelId="{F83B44CB-B589-4301-9D3A-0EC46E7CFA4C}" type="presParOf" srcId="{E00EDCF5-1B91-4E6E-8629-23B808A40599}" destId="{53B00363-86C5-4936-8336-5842046AAC5D}" srcOrd="0" destOrd="0" presId="urn:microsoft.com/office/officeart/2008/layout/LinedList"/>
    <dgm:cxn modelId="{7FA11FF3-7C9E-4E86-A641-E4010B033C54}" type="presParOf" srcId="{E00EDCF5-1B91-4E6E-8629-23B808A40599}" destId="{46BA6D66-4819-4CE4-A154-BFE1BA8B39CD}" srcOrd="1" destOrd="0" presId="urn:microsoft.com/office/officeart/2008/layout/LinedList"/>
    <dgm:cxn modelId="{476F199E-6B1A-4AC6-9708-A6D77EE13A9F}" type="presParOf" srcId="{46BA6D66-4819-4CE4-A154-BFE1BA8B39CD}" destId="{B4D08733-6068-47FF-8609-FA86E50DD877}" srcOrd="0" destOrd="0" presId="urn:microsoft.com/office/officeart/2008/layout/LinedList"/>
    <dgm:cxn modelId="{5493D208-8400-4DAB-96DE-6374FFEAFD96}" type="presParOf" srcId="{46BA6D66-4819-4CE4-A154-BFE1BA8B39CD}" destId="{F08C1675-5838-463B-966D-2A23D5970109}" srcOrd="1" destOrd="0" presId="urn:microsoft.com/office/officeart/2008/layout/LinedList"/>
    <dgm:cxn modelId="{0C215DEA-111B-493C-9A81-35E87A7F05D8}" type="presParOf" srcId="{F08C1675-5838-463B-966D-2A23D5970109}" destId="{C12861EB-B8A7-4290-808D-0CB7C26D0441}" srcOrd="0" destOrd="0" presId="urn:microsoft.com/office/officeart/2008/layout/LinedList"/>
    <dgm:cxn modelId="{C0892C01-D740-4509-A099-CB1EC21836AF}" type="presParOf" srcId="{F08C1675-5838-463B-966D-2A23D5970109}" destId="{F5B7DF63-E25D-4D29-AF61-024AA688841F}" srcOrd="1" destOrd="0" presId="urn:microsoft.com/office/officeart/2008/layout/LinedList"/>
    <dgm:cxn modelId="{8CBD0996-5281-456F-8979-76E3CAEE9DA7}" type="presParOf" srcId="{F08C1675-5838-463B-966D-2A23D5970109}" destId="{6E2B47F8-62DC-411B-9D76-52F6A3F67DF8}" srcOrd="2" destOrd="0" presId="urn:microsoft.com/office/officeart/2008/layout/LinedList"/>
    <dgm:cxn modelId="{90A295F1-53E0-497A-8111-1AA41C9F1605}" type="presParOf" srcId="{46BA6D66-4819-4CE4-A154-BFE1BA8B39CD}" destId="{CEDDE5E4-A1C1-4FCA-8447-C17E85C22E94}" srcOrd="2" destOrd="0" presId="urn:microsoft.com/office/officeart/2008/layout/LinedList"/>
    <dgm:cxn modelId="{47290502-E6FD-4D1A-84AE-ED122594AF18}" type="presParOf" srcId="{46BA6D66-4819-4CE4-A154-BFE1BA8B39CD}" destId="{CB250032-96B2-4CC4-BBF7-E5544944F718}" srcOrd="3" destOrd="0" presId="urn:microsoft.com/office/officeart/2008/layout/LinedList"/>
    <dgm:cxn modelId="{BD92A105-24D1-4412-94A5-B017F1FDFEAC}" type="presParOf" srcId="{FED7A1EF-3BA4-430B-9C9A-58CED48A387F}" destId="{F6071BB3-057B-46A3-9592-CE2DA283BFEF}" srcOrd="8" destOrd="0" presId="urn:microsoft.com/office/officeart/2008/layout/LinedList"/>
    <dgm:cxn modelId="{E26851F0-E148-4801-9187-91AD814DC589}" type="presParOf" srcId="{FED7A1EF-3BA4-430B-9C9A-58CED48A387F}" destId="{EDAB3985-1E0A-47BC-AD95-7CE476A3F80D}" srcOrd="9" destOrd="0" presId="urn:microsoft.com/office/officeart/2008/layout/LinedList"/>
    <dgm:cxn modelId="{83E84F90-55E3-4D92-B273-2940DC321A93}" type="presParOf" srcId="{EDAB3985-1E0A-47BC-AD95-7CE476A3F80D}" destId="{E4451354-6E02-4735-9C0B-883CCE0A7A84}" srcOrd="0" destOrd="0" presId="urn:microsoft.com/office/officeart/2008/layout/LinedList"/>
    <dgm:cxn modelId="{F418DAB5-44A2-40DD-8D96-82345B0B1E55}" type="presParOf" srcId="{EDAB3985-1E0A-47BC-AD95-7CE476A3F80D}" destId="{B882526E-81F5-47C8-9911-AB024C726C56}" srcOrd="1" destOrd="0" presId="urn:microsoft.com/office/officeart/2008/layout/LinedList"/>
    <dgm:cxn modelId="{D8D07945-7059-4A68-8438-BA77DD02D39F}" type="presParOf" srcId="{B882526E-81F5-47C8-9911-AB024C726C56}" destId="{87874659-6DE6-4CD1-BC9F-EB788517B5B7}" srcOrd="0" destOrd="0" presId="urn:microsoft.com/office/officeart/2008/layout/LinedList"/>
    <dgm:cxn modelId="{906C903B-EC1B-4C0C-8120-D5C4178F23F7}" type="presParOf" srcId="{B882526E-81F5-47C8-9911-AB024C726C56}" destId="{CD4546A2-8384-4C65-81C7-C35E7C3E6B0F}" srcOrd="1" destOrd="0" presId="urn:microsoft.com/office/officeart/2008/layout/LinedList"/>
    <dgm:cxn modelId="{84DB63B6-8B5E-410E-B15A-BE80FE2D0FCB}" type="presParOf" srcId="{CD4546A2-8384-4C65-81C7-C35E7C3E6B0F}" destId="{4A1B4138-8EA8-4FD7-9BB4-E22F1F69612D}" srcOrd="0" destOrd="0" presId="urn:microsoft.com/office/officeart/2008/layout/LinedList"/>
    <dgm:cxn modelId="{C62CF6FB-242A-4A53-9A99-6E0E9B2046DA}" type="presParOf" srcId="{CD4546A2-8384-4C65-81C7-C35E7C3E6B0F}" destId="{FCF96D59-6441-4D4E-AEDA-F22FFB7202BB}" srcOrd="1" destOrd="0" presId="urn:microsoft.com/office/officeart/2008/layout/LinedList"/>
    <dgm:cxn modelId="{285260FA-8016-4439-AB33-7B6A5B4F44C3}" type="presParOf" srcId="{CD4546A2-8384-4C65-81C7-C35E7C3E6B0F}" destId="{FEE4CAD2-9173-4C5E-A805-A3BB053742BA}" srcOrd="2" destOrd="0" presId="urn:microsoft.com/office/officeart/2008/layout/LinedList"/>
    <dgm:cxn modelId="{58C7E562-26B4-4D76-8AD4-DABE46393E63}" type="presParOf" srcId="{B882526E-81F5-47C8-9911-AB024C726C56}" destId="{B9E5F5B5-C311-4E17-B66C-F53BE8DCC5B7}" srcOrd="2" destOrd="0" presId="urn:microsoft.com/office/officeart/2008/layout/LinedList"/>
    <dgm:cxn modelId="{973B008B-A079-47B4-8BDA-220E43E2B752}" type="presParOf" srcId="{B882526E-81F5-47C8-9911-AB024C726C56}" destId="{CA80A238-E400-41EA-A0C1-4EF220E7C504}" srcOrd="3"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98CA9F-0889-4258-AA86-619B80070F6E}"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SG"/>
        </a:p>
      </dgm:t>
    </dgm:pt>
    <dgm:pt modelId="{F8F40B94-F9C8-4074-B0B3-B4A84584F689}">
      <dgm:prSet phldrT="[Text]" custT="1"/>
      <dgm:spPr>
        <a:solidFill>
          <a:schemeClr val="accent2">
            <a:lumMod val="75000"/>
          </a:schemeClr>
        </a:solidFill>
      </dgm:spPr>
      <dgm:t>
        <a:bodyPr/>
        <a:lstStyle/>
        <a:p>
          <a:r>
            <a:rPr lang="en-SG" sz="3700" dirty="0" err="1"/>
            <a:t>Tujuan</a:t>
          </a:r>
          <a:r>
            <a:rPr lang="en-SG" sz="3700" dirty="0"/>
            <a:t> </a:t>
          </a:r>
          <a:r>
            <a:rPr lang="en-SG" sz="3700" dirty="0" err="1"/>
            <a:t>awal</a:t>
          </a:r>
          <a:r>
            <a:rPr lang="en-SG" sz="3700" dirty="0"/>
            <a:t> AI</a:t>
          </a:r>
          <a:br>
            <a:rPr lang="en-SG" sz="3700" dirty="0"/>
          </a:br>
          <a:r>
            <a:rPr lang="en-SG" sz="1400" dirty="0"/>
            <a:t>(TURBAN, </a:t>
          </a:r>
          <a:r>
            <a:rPr lang="en-SG" sz="1400" dirty="0" err="1"/>
            <a:t>McLEAN</a:t>
          </a:r>
          <a:r>
            <a:rPr lang="en-SG" sz="1400" dirty="0"/>
            <a:t>, </a:t>
          </a:r>
          <a:r>
            <a:rPr lang="en-SG" sz="1400" dirty="0" err="1"/>
            <a:t>dan</a:t>
          </a:r>
          <a:r>
            <a:rPr lang="en-SG" sz="1400" dirty="0"/>
            <a:t> WETHERBE, 1999)</a:t>
          </a:r>
          <a:endParaRPr lang="en-SG" sz="3700" dirty="0"/>
        </a:p>
      </dgm:t>
    </dgm:pt>
    <dgm:pt modelId="{A6B6307B-055D-4B8F-88E6-8393BCDBF30A}" type="parTrans" cxnId="{A61C6A03-832C-4541-9B49-E071D86E001A}">
      <dgm:prSet/>
      <dgm:spPr/>
      <dgm:t>
        <a:bodyPr/>
        <a:lstStyle/>
        <a:p>
          <a:endParaRPr lang="en-SG"/>
        </a:p>
      </dgm:t>
    </dgm:pt>
    <dgm:pt modelId="{BAF15687-AA59-4F2B-A184-D38FBE7DA0FC}" type="sibTrans" cxnId="{A61C6A03-832C-4541-9B49-E071D86E001A}">
      <dgm:prSet/>
      <dgm:spPr/>
      <dgm:t>
        <a:bodyPr/>
        <a:lstStyle/>
        <a:p>
          <a:endParaRPr lang="en-SG"/>
        </a:p>
      </dgm:t>
    </dgm:pt>
    <dgm:pt modelId="{694CD119-3495-408A-9DED-A9DED12DD660}">
      <dgm:prSet phldrT="[Text]" custT="1"/>
      <dgm:spPr>
        <a:solidFill>
          <a:schemeClr val="accent2">
            <a:lumMod val="75000"/>
          </a:schemeClr>
        </a:solidFill>
      </dgm:spPr>
      <dgm:t>
        <a:bodyPr/>
        <a:lstStyle/>
        <a:p>
          <a:r>
            <a:rPr lang="en-SG" sz="2800" dirty="0" err="1"/>
            <a:t>Membuat</a:t>
          </a:r>
          <a:r>
            <a:rPr lang="en-SG" sz="2800" dirty="0"/>
            <a:t> </a:t>
          </a:r>
          <a:r>
            <a:rPr lang="en-SG" sz="2800" dirty="0" err="1"/>
            <a:t>mesin</a:t>
          </a:r>
          <a:r>
            <a:rPr lang="en-SG" sz="2800" dirty="0"/>
            <a:t> </a:t>
          </a:r>
          <a:r>
            <a:rPr lang="en-SG" sz="2800" dirty="0" err="1"/>
            <a:t>lebih</a:t>
          </a:r>
          <a:r>
            <a:rPr lang="en-SG" sz="2800" dirty="0"/>
            <a:t> </a:t>
          </a:r>
          <a:r>
            <a:rPr lang="en-SG" sz="2800" dirty="0" err="1"/>
            <a:t>pintar</a:t>
          </a:r>
          <a:r>
            <a:rPr lang="en-SG" sz="2800" dirty="0"/>
            <a:t> (</a:t>
          </a:r>
          <a:r>
            <a:rPr lang="en-SG" sz="2800" dirty="0" err="1"/>
            <a:t>dengan</a:t>
          </a:r>
          <a:r>
            <a:rPr lang="en-SG" sz="2800" dirty="0"/>
            <a:t> </a:t>
          </a:r>
          <a:r>
            <a:rPr lang="en-SG" sz="2800" dirty="0" err="1"/>
            <a:t>berpikir</a:t>
          </a:r>
          <a:r>
            <a:rPr lang="en-SG" sz="2800" dirty="0"/>
            <a:t>)</a:t>
          </a:r>
        </a:p>
      </dgm:t>
    </dgm:pt>
    <dgm:pt modelId="{BE3FF11A-9754-483E-AAC0-F4BCF756A081}" type="parTrans" cxnId="{97B5F92F-6BDC-4FA7-A6F9-4D361D905CF7}">
      <dgm:prSet/>
      <dgm:spPr/>
      <dgm:t>
        <a:bodyPr/>
        <a:lstStyle/>
        <a:p>
          <a:endParaRPr lang="en-SG"/>
        </a:p>
      </dgm:t>
    </dgm:pt>
    <dgm:pt modelId="{3CAC1273-75FB-414A-99C4-09FF44A06E93}" type="sibTrans" cxnId="{97B5F92F-6BDC-4FA7-A6F9-4D361D905CF7}">
      <dgm:prSet/>
      <dgm:spPr/>
      <dgm:t>
        <a:bodyPr/>
        <a:lstStyle/>
        <a:p>
          <a:endParaRPr lang="en-SG"/>
        </a:p>
      </dgm:t>
    </dgm:pt>
    <dgm:pt modelId="{701CA628-9D24-44ED-9A42-93D3F2192533}">
      <dgm:prSet phldrT="[Text]" custT="1"/>
      <dgm:spPr/>
      <dgm:t>
        <a:bodyPr/>
        <a:lstStyle/>
        <a:p>
          <a:r>
            <a:rPr lang="en-SG" sz="3600" dirty="0" err="1"/>
            <a:t>Tujuan</a:t>
          </a:r>
          <a:r>
            <a:rPr lang="en-SG" sz="3600" dirty="0"/>
            <a:t> AI </a:t>
          </a:r>
          <a:r>
            <a:rPr lang="en-SG" sz="3600" dirty="0" err="1"/>
            <a:t>saat</a:t>
          </a:r>
          <a:r>
            <a:rPr lang="en-SG" sz="3600" dirty="0"/>
            <a:t> </a:t>
          </a:r>
          <a:r>
            <a:rPr lang="en-SG" sz="3600" dirty="0" err="1"/>
            <a:t>ini</a:t>
          </a:r>
          <a:endParaRPr lang="en-SG" sz="3600" dirty="0"/>
        </a:p>
      </dgm:t>
    </dgm:pt>
    <dgm:pt modelId="{EBCB89E0-E060-45CB-A5E3-A2F7CFC8F52B}" type="parTrans" cxnId="{6D10D421-97C5-4244-9C28-78B54022E670}">
      <dgm:prSet/>
      <dgm:spPr/>
      <dgm:t>
        <a:bodyPr/>
        <a:lstStyle/>
        <a:p>
          <a:endParaRPr lang="en-SG"/>
        </a:p>
      </dgm:t>
    </dgm:pt>
    <dgm:pt modelId="{77DA7135-4B8D-4AB1-9E36-232D9C90A113}" type="sibTrans" cxnId="{6D10D421-97C5-4244-9C28-78B54022E670}">
      <dgm:prSet/>
      <dgm:spPr/>
      <dgm:t>
        <a:bodyPr/>
        <a:lstStyle/>
        <a:p>
          <a:endParaRPr lang="en-SG"/>
        </a:p>
      </dgm:t>
    </dgm:pt>
    <dgm:pt modelId="{7F2FB5F3-F1EF-4117-ABA3-3B1A044807D4}">
      <dgm:prSet phldrT="[Text]" custT="1"/>
      <dgm:spPr/>
      <dgm:t>
        <a:bodyPr/>
        <a:lstStyle/>
        <a:p>
          <a:r>
            <a:rPr lang="en-SG" sz="2800" dirty="0" err="1"/>
            <a:t>Tidak</a:t>
          </a:r>
          <a:r>
            <a:rPr lang="en-SG" sz="2800" dirty="0"/>
            <a:t> </a:t>
          </a:r>
          <a:r>
            <a:rPr lang="en-SG" sz="2800" dirty="0" err="1"/>
            <a:t>sekedar</a:t>
          </a:r>
          <a:r>
            <a:rPr lang="en-SG" sz="2800" dirty="0"/>
            <a:t> </a:t>
          </a:r>
          <a:r>
            <a:rPr lang="en-SG" sz="2800" dirty="0" err="1"/>
            <a:t>membuat</a:t>
          </a:r>
          <a:r>
            <a:rPr lang="en-SG" sz="2800" dirty="0"/>
            <a:t> </a:t>
          </a:r>
          <a:r>
            <a:rPr lang="en-SG" sz="2800" dirty="0" err="1"/>
            <a:t>komputer</a:t>
          </a:r>
          <a:r>
            <a:rPr lang="en-SG" sz="2800" dirty="0"/>
            <a:t> </a:t>
          </a:r>
          <a:r>
            <a:rPr lang="en-SG" sz="2800" dirty="0" err="1"/>
            <a:t>dapat</a:t>
          </a:r>
          <a:r>
            <a:rPr lang="en-SG" sz="2800" dirty="0"/>
            <a:t> </a:t>
          </a:r>
          <a:r>
            <a:rPr lang="en-SG" sz="2800" dirty="0" err="1"/>
            <a:t>berpikir</a:t>
          </a:r>
          <a:r>
            <a:rPr lang="en-SG" sz="2800" dirty="0"/>
            <a:t>, </a:t>
          </a:r>
          <a:r>
            <a:rPr lang="en-SG" sz="2800" dirty="0" err="1"/>
            <a:t>tetapi</a:t>
          </a:r>
          <a:r>
            <a:rPr lang="en-SG" sz="2800" dirty="0"/>
            <a:t> </a:t>
          </a:r>
          <a:r>
            <a:rPr lang="en-SG" sz="2800" dirty="0" err="1"/>
            <a:t>juga</a:t>
          </a:r>
          <a:r>
            <a:rPr lang="en-SG" sz="2800" dirty="0"/>
            <a:t> </a:t>
          </a:r>
          <a:r>
            <a:rPr lang="en-SG" sz="2800" dirty="0" err="1"/>
            <a:t>bisa</a:t>
          </a:r>
          <a:r>
            <a:rPr lang="en-SG" sz="2800" dirty="0"/>
            <a:t> </a:t>
          </a:r>
          <a:r>
            <a:rPr lang="en-SG" sz="2800" dirty="0" err="1"/>
            <a:t>melihat</a:t>
          </a:r>
          <a:r>
            <a:rPr lang="en-SG" sz="2800" dirty="0"/>
            <a:t>, </a:t>
          </a:r>
          <a:r>
            <a:rPr lang="en-SG" sz="2800" dirty="0" err="1"/>
            <a:t>mendengar</a:t>
          </a:r>
          <a:r>
            <a:rPr lang="en-SG" sz="2800" dirty="0"/>
            <a:t>, </a:t>
          </a:r>
          <a:r>
            <a:rPr lang="en-SG" sz="2800" dirty="0" err="1"/>
            <a:t>berjalan</a:t>
          </a:r>
          <a:r>
            <a:rPr lang="en-SG" sz="2800" dirty="0"/>
            <a:t>, </a:t>
          </a:r>
          <a:r>
            <a:rPr lang="en-SG" sz="2800" dirty="0" err="1"/>
            <a:t>bermain</a:t>
          </a:r>
          <a:r>
            <a:rPr lang="en-SG" sz="2800" dirty="0"/>
            <a:t> </a:t>
          </a:r>
          <a:r>
            <a:rPr lang="en-SG" sz="2800" dirty="0" err="1"/>
            <a:t>dan</a:t>
          </a:r>
          <a:r>
            <a:rPr lang="en-SG" sz="2800" dirty="0"/>
            <a:t> </a:t>
          </a:r>
          <a:r>
            <a:rPr lang="en-SG" sz="2800" dirty="0" err="1"/>
            <a:t>bahkan</a:t>
          </a:r>
          <a:r>
            <a:rPr lang="en-SG" sz="2800" dirty="0"/>
            <a:t> </a:t>
          </a:r>
          <a:r>
            <a:rPr lang="en-SG" sz="2800" dirty="0" err="1"/>
            <a:t>merasakan</a:t>
          </a:r>
          <a:r>
            <a:rPr lang="en-SG" sz="2800" dirty="0"/>
            <a:t>.</a:t>
          </a:r>
        </a:p>
      </dgm:t>
    </dgm:pt>
    <dgm:pt modelId="{BA5E3291-858F-4CB6-8B5A-E7DB06041819}" type="parTrans" cxnId="{70C80A28-340C-41F9-B7DD-05C6DFBF0054}">
      <dgm:prSet/>
      <dgm:spPr/>
      <dgm:t>
        <a:bodyPr/>
        <a:lstStyle/>
        <a:p>
          <a:endParaRPr lang="en-SG"/>
        </a:p>
      </dgm:t>
    </dgm:pt>
    <dgm:pt modelId="{EA4C4082-BCA4-4906-9948-1DB4EDF12E6F}" type="sibTrans" cxnId="{70C80A28-340C-41F9-B7DD-05C6DFBF0054}">
      <dgm:prSet/>
      <dgm:spPr/>
      <dgm:t>
        <a:bodyPr/>
        <a:lstStyle/>
        <a:p>
          <a:endParaRPr lang="en-SG"/>
        </a:p>
      </dgm:t>
    </dgm:pt>
    <dgm:pt modelId="{E1FFE063-D2A9-46E8-9C30-DC8475E4FC80}">
      <dgm:prSet custT="1"/>
      <dgm:spPr>
        <a:solidFill>
          <a:schemeClr val="accent2">
            <a:lumMod val="75000"/>
          </a:schemeClr>
        </a:solidFill>
      </dgm:spPr>
      <dgm:t>
        <a:bodyPr/>
        <a:lstStyle/>
        <a:p>
          <a:r>
            <a:rPr lang="en-SG" sz="2800" dirty="0" err="1"/>
            <a:t>Memahami</a:t>
          </a:r>
          <a:r>
            <a:rPr lang="en-SG" sz="2800" dirty="0"/>
            <a:t> </a:t>
          </a:r>
          <a:r>
            <a:rPr lang="en-SG" sz="2800" dirty="0" err="1"/>
            <a:t>kecerdasan</a:t>
          </a:r>
          <a:endParaRPr lang="en-SG" sz="2800" dirty="0"/>
        </a:p>
      </dgm:t>
    </dgm:pt>
    <dgm:pt modelId="{FFC0A254-A093-4F1C-B1E9-4E9ACD833D74}" type="parTrans" cxnId="{1E149F6D-DFCB-48A8-BCE7-CF8A3A57BE38}">
      <dgm:prSet/>
      <dgm:spPr/>
      <dgm:t>
        <a:bodyPr/>
        <a:lstStyle/>
        <a:p>
          <a:endParaRPr lang="en-SG"/>
        </a:p>
      </dgm:t>
    </dgm:pt>
    <dgm:pt modelId="{1A7BFA51-EC5A-4BE1-9E3E-35AB63DEAC75}" type="sibTrans" cxnId="{1E149F6D-DFCB-48A8-BCE7-CF8A3A57BE38}">
      <dgm:prSet/>
      <dgm:spPr/>
      <dgm:t>
        <a:bodyPr/>
        <a:lstStyle/>
        <a:p>
          <a:endParaRPr lang="en-SG"/>
        </a:p>
      </dgm:t>
    </dgm:pt>
    <dgm:pt modelId="{4DA67430-0064-4201-8EBC-38AB4C5D3AAB}">
      <dgm:prSet custT="1"/>
      <dgm:spPr>
        <a:solidFill>
          <a:schemeClr val="accent2">
            <a:lumMod val="75000"/>
          </a:schemeClr>
        </a:solidFill>
      </dgm:spPr>
      <dgm:t>
        <a:bodyPr/>
        <a:lstStyle/>
        <a:p>
          <a:r>
            <a:rPr lang="en-SG" sz="2800" dirty="0" err="1"/>
            <a:t>Membuat</a:t>
          </a:r>
          <a:r>
            <a:rPr lang="en-SG" sz="2800" dirty="0"/>
            <a:t> </a:t>
          </a:r>
          <a:r>
            <a:rPr lang="en-SG" sz="2800" dirty="0" err="1"/>
            <a:t>mesin</a:t>
          </a:r>
          <a:r>
            <a:rPr lang="en-SG" sz="2800" dirty="0"/>
            <a:t> </a:t>
          </a:r>
          <a:r>
            <a:rPr lang="en-SG" sz="2800" dirty="0" err="1"/>
            <a:t>lebih</a:t>
          </a:r>
          <a:r>
            <a:rPr lang="en-SG" sz="2800" dirty="0"/>
            <a:t> </a:t>
          </a:r>
          <a:r>
            <a:rPr lang="en-SG" sz="2800" dirty="0" err="1"/>
            <a:t>berguna</a:t>
          </a:r>
          <a:endParaRPr lang="en-SG" sz="2800" dirty="0"/>
        </a:p>
      </dgm:t>
    </dgm:pt>
    <dgm:pt modelId="{36E43788-67B6-40C1-82A3-FB6F8F4B9076}" type="parTrans" cxnId="{73380836-3FFD-41EF-AC64-C16C35DF8FA6}">
      <dgm:prSet/>
      <dgm:spPr/>
      <dgm:t>
        <a:bodyPr/>
        <a:lstStyle/>
        <a:p>
          <a:endParaRPr lang="en-SG"/>
        </a:p>
      </dgm:t>
    </dgm:pt>
    <dgm:pt modelId="{68412073-7738-4E26-A323-2FC9C421E581}" type="sibTrans" cxnId="{73380836-3FFD-41EF-AC64-C16C35DF8FA6}">
      <dgm:prSet/>
      <dgm:spPr/>
      <dgm:t>
        <a:bodyPr/>
        <a:lstStyle/>
        <a:p>
          <a:endParaRPr lang="en-SG"/>
        </a:p>
      </dgm:t>
    </dgm:pt>
    <dgm:pt modelId="{B7FFF715-CC3B-4CDF-B4DF-9D4464302B69}">
      <dgm:prSet custT="1"/>
      <dgm:spPr/>
      <dgm:t>
        <a:bodyPr/>
        <a:lstStyle/>
        <a:p>
          <a:r>
            <a:rPr lang="en-SG" sz="2800" dirty="0"/>
            <a:t>Robot AIBO</a:t>
          </a:r>
        </a:p>
      </dgm:t>
    </dgm:pt>
    <dgm:pt modelId="{C99A4E59-27CC-4A7F-9F2E-8107F6D3FBA7}" type="parTrans" cxnId="{3FE74431-37D7-4141-B3E4-36ED6C7BE068}">
      <dgm:prSet/>
      <dgm:spPr/>
      <dgm:t>
        <a:bodyPr/>
        <a:lstStyle/>
        <a:p>
          <a:endParaRPr lang="en-SG"/>
        </a:p>
      </dgm:t>
    </dgm:pt>
    <dgm:pt modelId="{924F1819-126F-4EE8-831D-2A9C8C128CBF}" type="sibTrans" cxnId="{3FE74431-37D7-4141-B3E4-36ED6C7BE068}">
      <dgm:prSet/>
      <dgm:spPr/>
      <dgm:t>
        <a:bodyPr/>
        <a:lstStyle/>
        <a:p>
          <a:endParaRPr lang="en-SG"/>
        </a:p>
      </dgm:t>
    </dgm:pt>
    <dgm:pt modelId="{3E8C35DE-B754-4D2C-BAC8-37F7FC5DF4CC}">
      <dgm:prSet custT="1"/>
      <dgm:spPr>
        <a:solidFill>
          <a:schemeClr val="accent2">
            <a:lumMod val="75000"/>
          </a:schemeClr>
        </a:solidFill>
      </dgm:spPr>
      <dgm:t>
        <a:bodyPr/>
        <a:lstStyle/>
        <a:p>
          <a:r>
            <a:rPr lang="en-SG" sz="2800" dirty="0"/>
            <a:t>Deep blue</a:t>
          </a:r>
        </a:p>
      </dgm:t>
    </dgm:pt>
    <dgm:pt modelId="{9A375BED-5D4F-4443-B81C-E4DF517F066E}" type="parTrans" cxnId="{5DDBDA20-AB7B-47AA-9274-FB03866D973D}">
      <dgm:prSet/>
      <dgm:spPr/>
    </dgm:pt>
    <dgm:pt modelId="{B1E25FCA-B611-468C-9ED4-EE22214FCCC3}" type="sibTrans" cxnId="{5DDBDA20-AB7B-47AA-9274-FB03866D973D}">
      <dgm:prSet/>
      <dgm:spPr/>
    </dgm:pt>
    <dgm:pt modelId="{AD97E302-E4FA-4A4E-BBD2-4394EB6ED13F}" type="pres">
      <dgm:prSet presAssocID="{5598CA9F-0889-4258-AA86-619B80070F6E}" presName="Name0" presStyleCnt="0">
        <dgm:presLayoutVars>
          <dgm:dir/>
          <dgm:resizeHandles val="exact"/>
        </dgm:presLayoutVars>
      </dgm:prSet>
      <dgm:spPr/>
    </dgm:pt>
    <dgm:pt modelId="{210506D8-FA34-45C2-8A79-49AA91579948}" type="pres">
      <dgm:prSet presAssocID="{F8F40B94-F9C8-4074-B0B3-B4A84584F689}" presName="node" presStyleLbl="node1" presStyleIdx="0" presStyleCnt="2">
        <dgm:presLayoutVars>
          <dgm:bulletEnabled val="1"/>
        </dgm:presLayoutVars>
      </dgm:prSet>
      <dgm:spPr/>
    </dgm:pt>
    <dgm:pt modelId="{5EB9696C-9F48-4CC2-9EBC-1D7D082D201F}" type="pres">
      <dgm:prSet presAssocID="{BAF15687-AA59-4F2B-A184-D38FBE7DA0FC}" presName="sibTrans" presStyleCnt="0"/>
      <dgm:spPr/>
    </dgm:pt>
    <dgm:pt modelId="{CC152F35-2610-45F1-81C8-36F8D6A31FDC}" type="pres">
      <dgm:prSet presAssocID="{701CA628-9D24-44ED-9A42-93D3F2192533}" presName="node" presStyleLbl="node1" presStyleIdx="1" presStyleCnt="2">
        <dgm:presLayoutVars>
          <dgm:bulletEnabled val="1"/>
        </dgm:presLayoutVars>
      </dgm:prSet>
      <dgm:spPr/>
    </dgm:pt>
  </dgm:ptLst>
  <dgm:cxnLst>
    <dgm:cxn modelId="{A61C6A03-832C-4541-9B49-E071D86E001A}" srcId="{5598CA9F-0889-4258-AA86-619B80070F6E}" destId="{F8F40B94-F9C8-4074-B0B3-B4A84584F689}" srcOrd="0" destOrd="0" parTransId="{A6B6307B-055D-4B8F-88E6-8393BCDBF30A}" sibTransId="{BAF15687-AA59-4F2B-A184-D38FBE7DA0FC}"/>
    <dgm:cxn modelId="{D1FC421C-6404-45B4-BE1F-D81562EA426B}" type="presOf" srcId="{4DA67430-0064-4201-8EBC-38AB4C5D3AAB}" destId="{210506D8-FA34-45C2-8A79-49AA91579948}" srcOrd="0" destOrd="3" presId="urn:microsoft.com/office/officeart/2005/8/layout/hList6"/>
    <dgm:cxn modelId="{5DDBDA20-AB7B-47AA-9274-FB03866D973D}" srcId="{F8F40B94-F9C8-4074-B0B3-B4A84584F689}" destId="{3E8C35DE-B754-4D2C-BAC8-37F7FC5DF4CC}" srcOrd="3" destOrd="0" parTransId="{9A375BED-5D4F-4443-B81C-E4DF517F066E}" sibTransId="{B1E25FCA-B611-468C-9ED4-EE22214FCCC3}"/>
    <dgm:cxn modelId="{6D10D421-97C5-4244-9C28-78B54022E670}" srcId="{5598CA9F-0889-4258-AA86-619B80070F6E}" destId="{701CA628-9D24-44ED-9A42-93D3F2192533}" srcOrd="1" destOrd="0" parTransId="{EBCB89E0-E060-45CB-A5E3-A2F7CFC8F52B}" sibTransId="{77DA7135-4B8D-4AB1-9E36-232D9C90A113}"/>
    <dgm:cxn modelId="{70C80A28-340C-41F9-B7DD-05C6DFBF0054}" srcId="{701CA628-9D24-44ED-9A42-93D3F2192533}" destId="{7F2FB5F3-F1EF-4117-ABA3-3B1A044807D4}" srcOrd="0" destOrd="0" parTransId="{BA5E3291-858F-4CB6-8B5A-E7DB06041819}" sibTransId="{EA4C4082-BCA4-4906-9948-1DB4EDF12E6F}"/>
    <dgm:cxn modelId="{97B5F92F-6BDC-4FA7-A6F9-4D361D905CF7}" srcId="{F8F40B94-F9C8-4074-B0B3-B4A84584F689}" destId="{694CD119-3495-408A-9DED-A9DED12DD660}" srcOrd="0" destOrd="0" parTransId="{BE3FF11A-9754-483E-AAC0-F4BCF756A081}" sibTransId="{3CAC1273-75FB-414A-99C4-09FF44A06E93}"/>
    <dgm:cxn modelId="{3FE74431-37D7-4141-B3E4-36ED6C7BE068}" srcId="{701CA628-9D24-44ED-9A42-93D3F2192533}" destId="{B7FFF715-CC3B-4CDF-B4DF-9D4464302B69}" srcOrd="1" destOrd="0" parTransId="{C99A4E59-27CC-4A7F-9F2E-8107F6D3FBA7}" sibTransId="{924F1819-126F-4EE8-831D-2A9C8C128CBF}"/>
    <dgm:cxn modelId="{73380836-3FFD-41EF-AC64-C16C35DF8FA6}" srcId="{F8F40B94-F9C8-4074-B0B3-B4A84584F689}" destId="{4DA67430-0064-4201-8EBC-38AB4C5D3AAB}" srcOrd="2" destOrd="0" parTransId="{36E43788-67B6-40C1-82A3-FB6F8F4B9076}" sibTransId="{68412073-7738-4E26-A323-2FC9C421E581}"/>
    <dgm:cxn modelId="{01C35B41-0751-4804-B49E-429364F8F0D8}" type="presOf" srcId="{5598CA9F-0889-4258-AA86-619B80070F6E}" destId="{AD97E302-E4FA-4A4E-BBD2-4394EB6ED13F}" srcOrd="0" destOrd="0" presId="urn:microsoft.com/office/officeart/2005/8/layout/hList6"/>
    <dgm:cxn modelId="{46F3BA49-6648-4D83-AEC6-637168DA319C}" type="presOf" srcId="{F8F40B94-F9C8-4074-B0B3-B4A84584F689}" destId="{210506D8-FA34-45C2-8A79-49AA91579948}" srcOrd="0" destOrd="0" presId="urn:microsoft.com/office/officeart/2005/8/layout/hList6"/>
    <dgm:cxn modelId="{72B25A4D-8C61-4860-9901-9CF96B20131E}" type="presOf" srcId="{E1FFE063-D2A9-46E8-9C30-DC8475E4FC80}" destId="{210506D8-FA34-45C2-8A79-49AA91579948}" srcOrd="0" destOrd="2" presId="urn:microsoft.com/office/officeart/2005/8/layout/hList6"/>
    <dgm:cxn modelId="{1E149F6D-DFCB-48A8-BCE7-CF8A3A57BE38}" srcId="{F8F40B94-F9C8-4074-B0B3-B4A84584F689}" destId="{E1FFE063-D2A9-46E8-9C30-DC8475E4FC80}" srcOrd="1" destOrd="0" parTransId="{FFC0A254-A093-4F1C-B1E9-4E9ACD833D74}" sibTransId="{1A7BFA51-EC5A-4BE1-9E3E-35AB63DEAC75}"/>
    <dgm:cxn modelId="{F8333F73-5EEE-4574-9AC6-2D9A40E9E96A}" type="presOf" srcId="{701CA628-9D24-44ED-9A42-93D3F2192533}" destId="{CC152F35-2610-45F1-81C8-36F8D6A31FDC}" srcOrd="0" destOrd="0" presId="urn:microsoft.com/office/officeart/2005/8/layout/hList6"/>
    <dgm:cxn modelId="{2D0AD580-0D7B-4744-9AC4-493EE90D3D68}" type="presOf" srcId="{7F2FB5F3-F1EF-4117-ABA3-3B1A044807D4}" destId="{CC152F35-2610-45F1-81C8-36F8D6A31FDC}" srcOrd="0" destOrd="1" presId="urn:microsoft.com/office/officeart/2005/8/layout/hList6"/>
    <dgm:cxn modelId="{FF7A2084-9A14-417D-9C0C-9CFD1706F455}" type="presOf" srcId="{B7FFF715-CC3B-4CDF-B4DF-9D4464302B69}" destId="{CC152F35-2610-45F1-81C8-36F8D6A31FDC}" srcOrd="0" destOrd="2" presId="urn:microsoft.com/office/officeart/2005/8/layout/hList6"/>
    <dgm:cxn modelId="{61DE5C8A-A754-4138-A82F-F84808E5950C}" type="presOf" srcId="{694CD119-3495-408A-9DED-A9DED12DD660}" destId="{210506D8-FA34-45C2-8A79-49AA91579948}" srcOrd="0" destOrd="1" presId="urn:microsoft.com/office/officeart/2005/8/layout/hList6"/>
    <dgm:cxn modelId="{9ACBA5D6-6B14-47EF-9AE0-7F806FFB84BD}" type="presOf" srcId="{3E8C35DE-B754-4D2C-BAC8-37F7FC5DF4CC}" destId="{210506D8-FA34-45C2-8A79-49AA91579948}" srcOrd="0" destOrd="4" presId="urn:microsoft.com/office/officeart/2005/8/layout/hList6"/>
    <dgm:cxn modelId="{EB2F13D6-29E5-4154-924A-97ED4D63644B}" type="presParOf" srcId="{AD97E302-E4FA-4A4E-BBD2-4394EB6ED13F}" destId="{210506D8-FA34-45C2-8A79-49AA91579948}" srcOrd="0" destOrd="0" presId="urn:microsoft.com/office/officeart/2005/8/layout/hList6"/>
    <dgm:cxn modelId="{0F65E9DA-6CDA-4410-BEAE-929210AA47FB}" type="presParOf" srcId="{AD97E302-E4FA-4A4E-BBD2-4394EB6ED13F}" destId="{5EB9696C-9F48-4CC2-9EBC-1D7D082D201F}" srcOrd="1" destOrd="0" presId="urn:microsoft.com/office/officeart/2005/8/layout/hList6"/>
    <dgm:cxn modelId="{0AF7188D-3A8C-4160-BF09-2B0CE74730CF}" type="presParOf" srcId="{AD97E302-E4FA-4A4E-BBD2-4394EB6ED13F}" destId="{CC152F35-2610-45F1-81C8-36F8D6A31FDC}"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8D060C-7BE5-4E01-9C30-2A23A7C8C477}"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SG"/>
        </a:p>
      </dgm:t>
    </dgm:pt>
    <dgm:pt modelId="{2509237E-71B2-4D6D-8E0E-AD6E0B0BB315}">
      <dgm:prSet phldrT="[Text]"/>
      <dgm:spPr/>
      <dgm:t>
        <a:bodyPr/>
        <a:lstStyle/>
        <a:p>
          <a:r>
            <a:rPr lang="en-SG" dirty="0"/>
            <a:t>Google’s </a:t>
          </a:r>
          <a:r>
            <a:rPr lang="en-SG" dirty="0">
              <a:hlinkClick xmlns:r="http://schemas.openxmlformats.org/officeDocument/2006/relationships" r:id="rId1"/>
            </a:rPr>
            <a:t>self-driving car</a:t>
          </a:r>
          <a:r>
            <a:rPr lang="en-SG" dirty="0"/>
            <a:t>, which is being tested now, will contain robust ANI systems that allow it to perceive and react to the world around it.</a:t>
          </a:r>
        </a:p>
      </dgm:t>
    </dgm:pt>
    <dgm:pt modelId="{CA10AAC9-18E9-4A01-A82A-BD8BAD400DC5}" type="parTrans" cxnId="{6872121D-5CEC-444E-B456-283E8A0DF2BC}">
      <dgm:prSet/>
      <dgm:spPr/>
      <dgm:t>
        <a:bodyPr/>
        <a:lstStyle/>
        <a:p>
          <a:endParaRPr lang="en-SG"/>
        </a:p>
      </dgm:t>
    </dgm:pt>
    <dgm:pt modelId="{20ADF626-9A30-494E-81B1-833ED9F81453}" type="sibTrans" cxnId="{6872121D-5CEC-444E-B456-283E8A0DF2BC}">
      <dgm:prSet/>
      <dgm:spPr/>
      <dgm:t>
        <a:bodyPr/>
        <a:lstStyle/>
        <a:p>
          <a:endParaRPr lang="en-SG"/>
        </a:p>
      </dgm:t>
    </dgm:pt>
    <dgm:pt modelId="{27B1EFC3-7538-4C6F-8AE2-E7563CC232DC}" type="pres">
      <dgm:prSet presAssocID="{C68D060C-7BE5-4E01-9C30-2A23A7C8C477}" presName="Name0" presStyleCnt="0">
        <dgm:presLayoutVars>
          <dgm:chMax/>
          <dgm:chPref/>
          <dgm:dir/>
        </dgm:presLayoutVars>
      </dgm:prSet>
      <dgm:spPr/>
    </dgm:pt>
    <dgm:pt modelId="{1851C545-9989-4AEC-AEA1-E6504C96F615}" type="pres">
      <dgm:prSet presAssocID="{2509237E-71B2-4D6D-8E0E-AD6E0B0BB315}" presName="composite" presStyleCnt="0">
        <dgm:presLayoutVars>
          <dgm:chMax/>
          <dgm:chPref/>
        </dgm:presLayoutVars>
      </dgm:prSet>
      <dgm:spPr/>
    </dgm:pt>
    <dgm:pt modelId="{3521379C-020D-44CC-92BE-7AAC29A48797}" type="pres">
      <dgm:prSet presAssocID="{2509237E-71B2-4D6D-8E0E-AD6E0B0BB315}" presName="Image" presStyleLbl="bgImgPlace1" presStyleIdx="0" presStyleCnt="1" custFlipHor="1" custScaleX="86070" custScaleY="33049" custLinFactNeighborX="-81931" custLinFactNeighborY="4172"/>
      <dgm:spPr/>
    </dgm:pt>
    <dgm:pt modelId="{EF8BA6AB-B281-436A-BB45-D059988DB9F4}" type="pres">
      <dgm:prSet presAssocID="{2509237E-71B2-4D6D-8E0E-AD6E0B0BB315}" presName="ParentText" presStyleLbl="revTx" presStyleIdx="0" presStyleCnt="1">
        <dgm:presLayoutVars>
          <dgm:chMax val="0"/>
          <dgm:chPref val="0"/>
          <dgm:bulletEnabled val="1"/>
        </dgm:presLayoutVars>
      </dgm:prSet>
      <dgm:spPr/>
    </dgm:pt>
    <dgm:pt modelId="{4867D22A-106C-481A-BC58-A95E9A5E9569}" type="pres">
      <dgm:prSet presAssocID="{2509237E-71B2-4D6D-8E0E-AD6E0B0BB315}" presName="tlFrame" presStyleLbl="node1" presStyleIdx="0" presStyleCnt="4"/>
      <dgm:spPr/>
    </dgm:pt>
    <dgm:pt modelId="{842EED3C-562E-43E3-8A81-E3B665DC0186}" type="pres">
      <dgm:prSet presAssocID="{2509237E-71B2-4D6D-8E0E-AD6E0B0BB315}" presName="trFrame" presStyleLbl="node1" presStyleIdx="1" presStyleCnt="4"/>
      <dgm:spPr/>
    </dgm:pt>
    <dgm:pt modelId="{4A9E5AB5-2901-4C06-9404-4B9EE4CC34B1}" type="pres">
      <dgm:prSet presAssocID="{2509237E-71B2-4D6D-8E0E-AD6E0B0BB315}" presName="blFrame" presStyleLbl="node1" presStyleIdx="2" presStyleCnt="4"/>
      <dgm:spPr/>
    </dgm:pt>
    <dgm:pt modelId="{378FDA71-E2A2-4B49-B702-BD3962DAD470}" type="pres">
      <dgm:prSet presAssocID="{2509237E-71B2-4D6D-8E0E-AD6E0B0BB315}" presName="brFrame" presStyleLbl="node1" presStyleIdx="3" presStyleCnt="4"/>
      <dgm:spPr/>
    </dgm:pt>
  </dgm:ptLst>
  <dgm:cxnLst>
    <dgm:cxn modelId="{6872121D-5CEC-444E-B456-283E8A0DF2BC}" srcId="{C68D060C-7BE5-4E01-9C30-2A23A7C8C477}" destId="{2509237E-71B2-4D6D-8E0E-AD6E0B0BB315}" srcOrd="0" destOrd="0" parTransId="{CA10AAC9-18E9-4A01-A82A-BD8BAD400DC5}" sibTransId="{20ADF626-9A30-494E-81B1-833ED9F81453}"/>
    <dgm:cxn modelId="{1D76C331-F718-4C38-8FAC-5982CCDBDE8D}" type="presOf" srcId="{2509237E-71B2-4D6D-8E0E-AD6E0B0BB315}" destId="{EF8BA6AB-B281-436A-BB45-D059988DB9F4}" srcOrd="0" destOrd="0" presId="urn:microsoft.com/office/officeart/2009/3/layout/FramedTextPicture"/>
    <dgm:cxn modelId="{AF7C36D6-D210-4853-86DD-4D2A52275021}" type="presOf" srcId="{C68D060C-7BE5-4E01-9C30-2A23A7C8C477}" destId="{27B1EFC3-7538-4C6F-8AE2-E7563CC232DC}" srcOrd="0" destOrd="0" presId="urn:microsoft.com/office/officeart/2009/3/layout/FramedTextPicture"/>
    <dgm:cxn modelId="{3B5CF534-1EB5-4DAC-A1AF-32F4C11BEFF7}" type="presParOf" srcId="{27B1EFC3-7538-4C6F-8AE2-E7563CC232DC}" destId="{1851C545-9989-4AEC-AEA1-E6504C96F615}" srcOrd="0" destOrd="0" presId="urn:microsoft.com/office/officeart/2009/3/layout/FramedTextPicture"/>
    <dgm:cxn modelId="{FAE8EE06-B67D-4C71-8519-5FB6B68202F3}" type="presParOf" srcId="{1851C545-9989-4AEC-AEA1-E6504C96F615}" destId="{3521379C-020D-44CC-92BE-7AAC29A48797}" srcOrd="0" destOrd="0" presId="urn:microsoft.com/office/officeart/2009/3/layout/FramedTextPicture"/>
    <dgm:cxn modelId="{7CFD8938-B6C2-4E3A-A693-32832B391F18}" type="presParOf" srcId="{1851C545-9989-4AEC-AEA1-E6504C96F615}" destId="{EF8BA6AB-B281-436A-BB45-D059988DB9F4}" srcOrd="1" destOrd="0" presId="urn:microsoft.com/office/officeart/2009/3/layout/FramedTextPicture"/>
    <dgm:cxn modelId="{DCB03EF7-C19D-4ECD-87C2-4D9880D51C98}" type="presParOf" srcId="{1851C545-9989-4AEC-AEA1-E6504C96F615}" destId="{4867D22A-106C-481A-BC58-A95E9A5E9569}" srcOrd="2" destOrd="0" presId="urn:microsoft.com/office/officeart/2009/3/layout/FramedTextPicture"/>
    <dgm:cxn modelId="{9C337792-4B2D-4573-AEB7-E5B557A039F1}" type="presParOf" srcId="{1851C545-9989-4AEC-AEA1-E6504C96F615}" destId="{842EED3C-562E-43E3-8A81-E3B665DC0186}" srcOrd="3" destOrd="0" presId="urn:microsoft.com/office/officeart/2009/3/layout/FramedTextPicture"/>
    <dgm:cxn modelId="{64B0C09E-A1A1-44DD-8FC4-826694B4DA84}" type="presParOf" srcId="{1851C545-9989-4AEC-AEA1-E6504C96F615}" destId="{4A9E5AB5-2901-4C06-9404-4B9EE4CC34B1}" srcOrd="4" destOrd="0" presId="urn:microsoft.com/office/officeart/2009/3/layout/FramedTextPicture"/>
    <dgm:cxn modelId="{E8534E43-5821-4F53-9F68-29CCBAF9737B}" type="presParOf" srcId="{1851C545-9989-4AEC-AEA1-E6504C96F615}" destId="{378FDA71-E2A2-4B49-B702-BD3962DAD470}" srcOrd="5" destOrd="0" presId="urn:microsoft.com/office/officeart/2009/3/layout/FramedTextPi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8D060C-7BE5-4E01-9C30-2A23A7C8C477}"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SG"/>
        </a:p>
      </dgm:t>
    </dgm:pt>
    <dgm:pt modelId="{2509237E-71B2-4D6D-8E0E-AD6E0B0BB315}">
      <dgm:prSet phldrT="[Text]"/>
      <dgm:spPr/>
      <dgm:t>
        <a:bodyPr/>
        <a:lstStyle/>
        <a:p>
          <a:r>
            <a:rPr lang="en-SG" dirty="0"/>
            <a:t>Your phone is a little ANI factory. When you navigate using your map app, receive tailored music recommendations from Pandora, check tomorrow’s weather, talk to </a:t>
          </a:r>
          <a:r>
            <a:rPr lang="en-SG" dirty="0" err="1"/>
            <a:t>Siri</a:t>
          </a:r>
          <a:r>
            <a:rPr lang="en-SG" dirty="0"/>
            <a:t>, or dozens of other everyday activities, you’re using ANI.</a:t>
          </a:r>
        </a:p>
      </dgm:t>
    </dgm:pt>
    <dgm:pt modelId="{CA10AAC9-18E9-4A01-A82A-BD8BAD400DC5}" type="parTrans" cxnId="{6872121D-5CEC-444E-B456-283E8A0DF2BC}">
      <dgm:prSet/>
      <dgm:spPr/>
      <dgm:t>
        <a:bodyPr/>
        <a:lstStyle/>
        <a:p>
          <a:endParaRPr lang="en-SG"/>
        </a:p>
      </dgm:t>
    </dgm:pt>
    <dgm:pt modelId="{20ADF626-9A30-494E-81B1-833ED9F81453}" type="sibTrans" cxnId="{6872121D-5CEC-444E-B456-283E8A0DF2BC}">
      <dgm:prSet/>
      <dgm:spPr/>
      <dgm:t>
        <a:bodyPr/>
        <a:lstStyle/>
        <a:p>
          <a:endParaRPr lang="en-SG"/>
        </a:p>
      </dgm:t>
    </dgm:pt>
    <dgm:pt modelId="{27B1EFC3-7538-4C6F-8AE2-E7563CC232DC}" type="pres">
      <dgm:prSet presAssocID="{C68D060C-7BE5-4E01-9C30-2A23A7C8C477}" presName="Name0" presStyleCnt="0">
        <dgm:presLayoutVars>
          <dgm:chMax/>
          <dgm:chPref/>
          <dgm:dir/>
        </dgm:presLayoutVars>
      </dgm:prSet>
      <dgm:spPr/>
    </dgm:pt>
    <dgm:pt modelId="{1851C545-9989-4AEC-AEA1-E6504C96F615}" type="pres">
      <dgm:prSet presAssocID="{2509237E-71B2-4D6D-8E0E-AD6E0B0BB315}" presName="composite" presStyleCnt="0">
        <dgm:presLayoutVars>
          <dgm:chMax/>
          <dgm:chPref/>
        </dgm:presLayoutVars>
      </dgm:prSet>
      <dgm:spPr/>
    </dgm:pt>
    <dgm:pt modelId="{3521379C-020D-44CC-92BE-7AAC29A48797}" type="pres">
      <dgm:prSet presAssocID="{2509237E-71B2-4D6D-8E0E-AD6E0B0BB315}" presName="Image" presStyleLbl="bgImgPlace1" presStyleIdx="0" presStyleCnt="1" custScaleX="168665" custScaleY="131995"/>
      <dgm:spPr>
        <a:blipFill rotWithShape="1">
          <a:blip xmlns:r="http://schemas.openxmlformats.org/officeDocument/2006/relationships" r:embed="rId1"/>
          <a:stretch>
            <a:fillRect/>
          </a:stretch>
        </a:blipFill>
      </dgm:spPr>
    </dgm:pt>
    <dgm:pt modelId="{EF8BA6AB-B281-436A-BB45-D059988DB9F4}" type="pres">
      <dgm:prSet presAssocID="{2509237E-71B2-4D6D-8E0E-AD6E0B0BB315}" presName="ParentText" presStyleLbl="revTx" presStyleIdx="0" presStyleCnt="1" custLinFactNeighborX="1102" custLinFactNeighborY="4908">
        <dgm:presLayoutVars>
          <dgm:chMax val="0"/>
          <dgm:chPref val="0"/>
          <dgm:bulletEnabled val="1"/>
        </dgm:presLayoutVars>
      </dgm:prSet>
      <dgm:spPr/>
    </dgm:pt>
    <dgm:pt modelId="{4867D22A-106C-481A-BC58-A95E9A5E9569}" type="pres">
      <dgm:prSet presAssocID="{2509237E-71B2-4D6D-8E0E-AD6E0B0BB315}" presName="tlFrame" presStyleLbl="node1" presStyleIdx="0" presStyleCnt="4"/>
      <dgm:spPr/>
    </dgm:pt>
    <dgm:pt modelId="{842EED3C-562E-43E3-8A81-E3B665DC0186}" type="pres">
      <dgm:prSet presAssocID="{2509237E-71B2-4D6D-8E0E-AD6E0B0BB315}" presName="trFrame" presStyleLbl="node1" presStyleIdx="1" presStyleCnt="4"/>
      <dgm:spPr/>
    </dgm:pt>
    <dgm:pt modelId="{4A9E5AB5-2901-4C06-9404-4B9EE4CC34B1}" type="pres">
      <dgm:prSet presAssocID="{2509237E-71B2-4D6D-8E0E-AD6E0B0BB315}" presName="blFrame" presStyleLbl="node1" presStyleIdx="2" presStyleCnt="4"/>
      <dgm:spPr/>
    </dgm:pt>
    <dgm:pt modelId="{378FDA71-E2A2-4B49-B702-BD3962DAD470}" type="pres">
      <dgm:prSet presAssocID="{2509237E-71B2-4D6D-8E0E-AD6E0B0BB315}" presName="brFrame" presStyleLbl="node1" presStyleIdx="3" presStyleCnt="4"/>
      <dgm:spPr/>
    </dgm:pt>
  </dgm:ptLst>
  <dgm:cxnLst>
    <dgm:cxn modelId="{B10BCD0B-9D83-4D26-AC9D-35D53DB3F06C}" type="presOf" srcId="{2509237E-71B2-4D6D-8E0E-AD6E0B0BB315}" destId="{EF8BA6AB-B281-436A-BB45-D059988DB9F4}" srcOrd="0" destOrd="0" presId="urn:microsoft.com/office/officeart/2009/3/layout/FramedTextPicture"/>
    <dgm:cxn modelId="{6872121D-5CEC-444E-B456-283E8A0DF2BC}" srcId="{C68D060C-7BE5-4E01-9C30-2A23A7C8C477}" destId="{2509237E-71B2-4D6D-8E0E-AD6E0B0BB315}" srcOrd="0" destOrd="0" parTransId="{CA10AAC9-18E9-4A01-A82A-BD8BAD400DC5}" sibTransId="{20ADF626-9A30-494E-81B1-833ED9F81453}"/>
    <dgm:cxn modelId="{1947A1EB-43D4-400A-87ED-5B3E36205ECF}" type="presOf" srcId="{C68D060C-7BE5-4E01-9C30-2A23A7C8C477}" destId="{27B1EFC3-7538-4C6F-8AE2-E7563CC232DC}" srcOrd="0" destOrd="0" presId="urn:microsoft.com/office/officeart/2009/3/layout/FramedTextPicture"/>
    <dgm:cxn modelId="{7CE7F43D-6259-4F41-B95A-B5CE8BE33144}" type="presParOf" srcId="{27B1EFC3-7538-4C6F-8AE2-E7563CC232DC}" destId="{1851C545-9989-4AEC-AEA1-E6504C96F615}" srcOrd="0" destOrd="0" presId="urn:microsoft.com/office/officeart/2009/3/layout/FramedTextPicture"/>
    <dgm:cxn modelId="{8D7B2EB3-4E4E-404C-B2B9-72E78F4D22D4}" type="presParOf" srcId="{1851C545-9989-4AEC-AEA1-E6504C96F615}" destId="{3521379C-020D-44CC-92BE-7AAC29A48797}" srcOrd="0" destOrd="0" presId="urn:microsoft.com/office/officeart/2009/3/layout/FramedTextPicture"/>
    <dgm:cxn modelId="{1BDB3140-DCF7-4D69-96FC-FD8D3AFD8EB2}" type="presParOf" srcId="{1851C545-9989-4AEC-AEA1-E6504C96F615}" destId="{EF8BA6AB-B281-436A-BB45-D059988DB9F4}" srcOrd="1" destOrd="0" presId="urn:microsoft.com/office/officeart/2009/3/layout/FramedTextPicture"/>
    <dgm:cxn modelId="{C663F74B-E4BF-48BD-9A98-BE55A3BC3868}" type="presParOf" srcId="{1851C545-9989-4AEC-AEA1-E6504C96F615}" destId="{4867D22A-106C-481A-BC58-A95E9A5E9569}" srcOrd="2" destOrd="0" presId="urn:microsoft.com/office/officeart/2009/3/layout/FramedTextPicture"/>
    <dgm:cxn modelId="{1BE1824C-74D0-4217-BF64-319F1C200292}" type="presParOf" srcId="{1851C545-9989-4AEC-AEA1-E6504C96F615}" destId="{842EED3C-562E-43E3-8A81-E3B665DC0186}" srcOrd="3" destOrd="0" presId="urn:microsoft.com/office/officeart/2009/3/layout/FramedTextPicture"/>
    <dgm:cxn modelId="{31CD45CA-D926-4867-807E-DD547D1F55E9}" type="presParOf" srcId="{1851C545-9989-4AEC-AEA1-E6504C96F615}" destId="{4A9E5AB5-2901-4C06-9404-4B9EE4CC34B1}" srcOrd="4" destOrd="0" presId="urn:microsoft.com/office/officeart/2009/3/layout/FramedTextPicture"/>
    <dgm:cxn modelId="{940FA53E-B1F3-4AE2-A00E-F3F4A09CF268}" type="presParOf" srcId="{1851C545-9989-4AEC-AEA1-E6504C96F615}" destId="{378FDA71-E2A2-4B49-B702-BD3962DAD470}"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8D060C-7BE5-4E01-9C30-2A23A7C8C477}"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SG"/>
        </a:p>
      </dgm:t>
    </dgm:pt>
    <dgm:pt modelId="{2509237E-71B2-4D6D-8E0E-AD6E0B0BB315}">
      <dgm:prSet phldrT="[Text]" custT="1"/>
      <dgm:spPr/>
      <dgm:t>
        <a:bodyPr/>
        <a:lstStyle/>
        <a:p>
          <a:r>
            <a:rPr lang="en-SG" sz="2400" dirty="0"/>
            <a:t>Your email spam filter is a classic type of ANI—it starts off loaded with intelligence about how to figure out what’s spam and what’s not, and then it learns and tailors its intelligence to you as it gets experience with your particular preferences. </a:t>
          </a:r>
        </a:p>
      </dgm:t>
    </dgm:pt>
    <dgm:pt modelId="{CA10AAC9-18E9-4A01-A82A-BD8BAD400DC5}" type="parTrans" cxnId="{6872121D-5CEC-444E-B456-283E8A0DF2BC}">
      <dgm:prSet/>
      <dgm:spPr/>
      <dgm:t>
        <a:bodyPr/>
        <a:lstStyle/>
        <a:p>
          <a:endParaRPr lang="en-SG"/>
        </a:p>
      </dgm:t>
    </dgm:pt>
    <dgm:pt modelId="{20ADF626-9A30-494E-81B1-833ED9F81453}" type="sibTrans" cxnId="{6872121D-5CEC-444E-B456-283E8A0DF2BC}">
      <dgm:prSet/>
      <dgm:spPr/>
      <dgm:t>
        <a:bodyPr/>
        <a:lstStyle/>
        <a:p>
          <a:endParaRPr lang="en-SG"/>
        </a:p>
      </dgm:t>
    </dgm:pt>
    <dgm:pt modelId="{27B1EFC3-7538-4C6F-8AE2-E7563CC232DC}" type="pres">
      <dgm:prSet presAssocID="{C68D060C-7BE5-4E01-9C30-2A23A7C8C477}" presName="Name0" presStyleCnt="0">
        <dgm:presLayoutVars>
          <dgm:chMax/>
          <dgm:chPref/>
          <dgm:dir/>
        </dgm:presLayoutVars>
      </dgm:prSet>
      <dgm:spPr/>
    </dgm:pt>
    <dgm:pt modelId="{1851C545-9989-4AEC-AEA1-E6504C96F615}" type="pres">
      <dgm:prSet presAssocID="{2509237E-71B2-4D6D-8E0E-AD6E0B0BB315}" presName="composite" presStyleCnt="0">
        <dgm:presLayoutVars>
          <dgm:chMax/>
          <dgm:chPref/>
        </dgm:presLayoutVars>
      </dgm:prSet>
      <dgm:spPr/>
    </dgm:pt>
    <dgm:pt modelId="{3521379C-020D-44CC-92BE-7AAC29A48797}" type="pres">
      <dgm:prSet presAssocID="{2509237E-71B2-4D6D-8E0E-AD6E0B0BB315}" presName="Image" presStyleLbl="bgImgPlace1" presStyleIdx="0" presStyleCnt="1" custScaleX="168665" custScaleY="163116"/>
      <dgm:spPr>
        <a:blipFill rotWithShape="1">
          <a:blip xmlns:r="http://schemas.openxmlformats.org/officeDocument/2006/relationships" r:embed="rId1"/>
          <a:stretch>
            <a:fillRect/>
          </a:stretch>
        </a:blipFill>
      </dgm:spPr>
    </dgm:pt>
    <dgm:pt modelId="{EF8BA6AB-B281-436A-BB45-D059988DB9F4}" type="pres">
      <dgm:prSet presAssocID="{2509237E-71B2-4D6D-8E0E-AD6E0B0BB315}" presName="ParentText" presStyleLbl="revTx" presStyleIdx="0" presStyleCnt="1" custLinFactNeighborY="12153">
        <dgm:presLayoutVars>
          <dgm:chMax val="0"/>
          <dgm:chPref val="0"/>
          <dgm:bulletEnabled val="1"/>
        </dgm:presLayoutVars>
      </dgm:prSet>
      <dgm:spPr/>
    </dgm:pt>
    <dgm:pt modelId="{4867D22A-106C-481A-BC58-A95E9A5E9569}" type="pres">
      <dgm:prSet presAssocID="{2509237E-71B2-4D6D-8E0E-AD6E0B0BB315}" presName="tlFrame" presStyleLbl="node1" presStyleIdx="0" presStyleCnt="4"/>
      <dgm:spPr/>
    </dgm:pt>
    <dgm:pt modelId="{842EED3C-562E-43E3-8A81-E3B665DC0186}" type="pres">
      <dgm:prSet presAssocID="{2509237E-71B2-4D6D-8E0E-AD6E0B0BB315}" presName="trFrame" presStyleLbl="node1" presStyleIdx="1" presStyleCnt="4"/>
      <dgm:spPr/>
    </dgm:pt>
    <dgm:pt modelId="{4A9E5AB5-2901-4C06-9404-4B9EE4CC34B1}" type="pres">
      <dgm:prSet presAssocID="{2509237E-71B2-4D6D-8E0E-AD6E0B0BB315}" presName="blFrame" presStyleLbl="node1" presStyleIdx="2" presStyleCnt="4"/>
      <dgm:spPr/>
    </dgm:pt>
    <dgm:pt modelId="{378FDA71-E2A2-4B49-B702-BD3962DAD470}" type="pres">
      <dgm:prSet presAssocID="{2509237E-71B2-4D6D-8E0E-AD6E0B0BB315}" presName="brFrame" presStyleLbl="node1" presStyleIdx="3" presStyleCnt="4"/>
      <dgm:spPr/>
    </dgm:pt>
  </dgm:ptLst>
  <dgm:cxnLst>
    <dgm:cxn modelId="{6872121D-5CEC-444E-B456-283E8A0DF2BC}" srcId="{C68D060C-7BE5-4E01-9C30-2A23A7C8C477}" destId="{2509237E-71B2-4D6D-8E0E-AD6E0B0BB315}" srcOrd="0" destOrd="0" parTransId="{CA10AAC9-18E9-4A01-A82A-BD8BAD400DC5}" sibTransId="{20ADF626-9A30-494E-81B1-833ED9F81453}"/>
    <dgm:cxn modelId="{E3251733-DB2E-4270-AFB0-79F5D730C248}" type="presOf" srcId="{C68D060C-7BE5-4E01-9C30-2A23A7C8C477}" destId="{27B1EFC3-7538-4C6F-8AE2-E7563CC232DC}" srcOrd="0" destOrd="0" presId="urn:microsoft.com/office/officeart/2009/3/layout/FramedTextPicture"/>
    <dgm:cxn modelId="{999E4D91-BE40-4DD3-AF14-28BF00C48E8E}" type="presOf" srcId="{2509237E-71B2-4D6D-8E0E-AD6E0B0BB315}" destId="{EF8BA6AB-B281-436A-BB45-D059988DB9F4}" srcOrd="0" destOrd="0" presId="urn:microsoft.com/office/officeart/2009/3/layout/FramedTextPicture"/>
    <dgm:cxn modelId="{DADB36DE-BF65-4F9F-8737-ED5B7708D408}" type="presParOf" srcId="{27B1EFC3-7538-4C6F-8AE2-E7563CC232DC}" destId="{1851C545-9989-4AEC-AEA1-E6504C96F615}" srcOrd="0" destOrd="0" presId="urn:microsoft.com/office/officeart/2009/3/layout/FramedTextPicture"/>
    <dgm:cxn modelId="{4DD36C56-86CD-4124-9531-B8CA90299FA6}" type="presParOf" srcId="{1851C545-9989-4AEC-AEA1-E6504C96F615}" destId="{3521379C-020D-44CC-92BE-7AAC29A48797}" srcOrd="0" destOrd="0" presId="urn:microsoft.com/office/officeart/2009/3/layout/FramedTextPicture"/>
    <dgm:cxn modelId="{C0869ADF-6780-44D5-8B69-72097E52BF72}" type="presParOf" srcId="{1851C545-9989-4AEC-AEA1-E6504C96F615}" destId="{EF8BA6AB-B281-436A-BB45-D059988DB9F4}" srcOrd="1" destOrd="0" presId="urn:microsoft.com/office/officeart/2009/3/layout/FramedTextPicture"/>
    <dgm:cxn modelId="{DE628A6A-1780-4249-A41F-5C11100879E3}" type="presParOf" srcId="{1851C545-9989-4AEC-AEA1-E6504C96F615}" destId="{4867D22A-106C-481A-BC58-A95E9A5E9569}" srcOrd="2" destOrd="0" presId="urn:microsoft.com/office/officeart/2009/3/layout/FramedTextPicture"/>
    <dgm:cxn modelId="{C9AD978C-B573-4880-AFA8-ADABC298C1C0}" type="presParOf" srcId="{1851C545-9989-4AEC-AEA1-E6504C96F615}" destId="{842EED3C-562E-43E3-8A81-E3B665DC0186}" srcOrd="3" destOrd="0" presId="urn:microsoft.com/office/officeart/2009/3/layout/FramedTextPicture"/>
    <dgm:cxn modelId="{F07D261A-FB3A-402E-8675-B86417BF033B}" type="presParOf" srcId="{1851C545-9989-4AEC-AEA1-E6504C96F615}" destId="{4A9E5AB5-2901-4C06-9404-4B9EE4CC34B1}" srcOrd="4" destOrd="0" presId="urn:microsoft.com/office/officeart/2009/3/layout/FramedTextPicture"/>
    <dgm:cxn modelId="{B69D7475-F408-4EE6-9ADD-B5AC3F08D3E1}" type="presParOf" srcId="{1851C545-9989-4AEC-AEA1-E6504C96F615}" destId="{378FDA71-E2A2-4B49-B702-BD3962DAD470}"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8D060C-7BE5-4E01-9C30-2A23A7C8C477}"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SG"/>
        </a:p>
      </dgm:t>
    </dgm:pt>
    <dgm:pt modelId="{2509237E-71B2-4D6D-8E0E-AD6E0B0BB315}">
      <dgm:prSet phldrT="[Text]" custT="1"/>
      <dgm:spPr/>
      <dgm:t>
        <a:bodyPr/>
        <a:lstStyle/>
        <a:p>
          <a:r>
            <a:rPr lang="en-SG" sz="2400" dirty="0"/>
            <a:t>Facebook somehow knows who it makes sense for you to add as a friend. That’s a network of ANI systems, working together to inform each other about who you are and what you like and then using that information to decide what to show you. </a:t>
          </a:r>
        </a:p>
      </dgm:t>
    </dgm:pt>
    <dgm:pt modelId="{CA10AAC9-18E9-4A01-A82A-BD8BAD400DC5}" type="parTrans" cxnId="{6872121D-5CEC-444E-B456-283E8A0DF2BC}">
      <dgm:prSet/>
      <dgm:spPr/>
      <dgm:t>
        <a:bodyPr/>
        <a:lstStyle/>
        <a:p>
          <a:endParaRPr lang="en-SG"/>
        </a:p>
      </dgm:t>
    </dgm:pt>
    <dgm:pt modelId="{20ADF626-9A30-494E-81B1-833ED9F81453}" type="sibTrans" cxnId="{6872121D-5CEC-444E-B456-283E8A0DF2BC}">
      <dgm:prSet/>
      <dgm:spPr/>
      <dgm:t>
        <a:bodyPr/>
        <a:lstStyle/>
        <a:p>
          <a:endParaRPr lang="en-SG"/>
        </a:p>
      </dgm:t>
    </dgm:pt>
    <dgm:pt modelId="{27B1EFC3-7538-4C6F-8AE2-E7563CC232DC}" type="pres">
      <dgm:prSet presAssocID="{C68D060C-7BE5-4E01-9C30-2A23A7C8C477}" presName="Name0" presStyleCnt="0">
        <dgm:presLayoutVars>
          <dgm:chMax/>
          <dgm:chPref/>
          <dgm:dir/>
        </dgm:presLayoutVars>
      </dgm:prSet>
      <dgm:spPr/>
    </dgm:pt>
    <dgm:pt modelId="{1851C545-9989-4AEC-AEA1-E6504C96F615}" type="pres">
      <dgm:prSet presAssocID="{2509237E-71B2-4D6D-8E0E-AD6E0B0BB315}" presName="composite" presStyleCnt="0">
        <dgm:presLayoutVars>
          <dgm:chMax/>
          <dgm:chPref/>
        </dgm:presLayoutVars>
      </dgm:prSet>
      <dgm:spPr/>
    </dgm:pt>
    <dgm:pt modelId="{3521379C-020D-44CC-92BE-7AAC29A48797}" type="pres">
      <dgm:prSet presAssocID="{2509237E-71B2-4D6D-8E0E-AD6E0B0BB315}" presName="Image" presStyleLbl="bgImgPlace1" presStyleIdx="0" presStyleCnt="1" custScaleX="168665" custScaleY="110286"/>
      <dgm:spPr>
        <a:blipFill rotWithShape="1">
          <a:blip xmlns:r="http://schemas.openxmlformats.org/officeDocument/2006/relationships" r:embed="rId1"/>
          <a:stretch>
            <a:fillRect/>
          </a:stretch>
        </a:blipFill>
      </dgm:spPr>
    </dgm:pt>
    <dgm:pt modelId="{EF8BA6AB-B281-436A-BB45-D059988DB9F4}" type="pres">
      <dgm:prSet presAssocID="{2509237E-71B2-4D6D-8E0E-AD6E0B0BB315}" presName="ParentText" presStyleLbl="revTx" presStyleIdx="0" presStyleCnt="1" custLinFactNeighborY="12153">
        <dgm:presLayoutVars>
          <dgm:chMax val="0"/>
          <dgm:chPref val="0"/>
          <dgm:bulletEnabled val="1"/>
        </dgm:presLayoutVars>
      </dgm:prSet>
      <dgm:spPr/>
    </dgm:pt>
    <dgm:pt modelId="{4867D22A-106C-481A-BC58-A95E9A5E9569}" type="pres">
      <dgm:prSet presAssocID="{2509237E-71B2-4D6D-8E0E-AD6E0B0BB315}" presName="tlFrame" presStyleLbl="node1" presStyleIdx="0" presStyleCnt="4"/>
      <dgm:spPr/>
    </dgm:pt>
    <dgm:pt modelId="{842EED3C-562E-43E3-8A81-E3B665DC0186}" type="pres">
      <dgm:prSet presAssocID="{2509237E-71B2-4D6D-8E0E-AD6E0B0BB315}" presName="trFrame" presStyleLbl="node1" presStyleIdx="1" presStyleCnt="4"/>
      <dgm:spPr/>
    </dgm:pt>
    <dgm:pt modelId="{4A9E5AB5-2901-4C06-9404-4B9EE4CC34B1}" type="pres">
      <dgm:prSet presAssocID="{2509237E-71B2-4D6D-8E0E-AD6E0B0BB315}" presName="blFrame" presStyleLbl="node1" presStyleIdx="2" presStyleCnt="4"/>
      <dgm:spPr/>
    </dgm:pt>
    <dgm:pt modelId="{378FDA71-E2A2-4B49-B702-BD3962DAD470}" type="pres">
      <dgm:prSet presAssocID="{2509237E-71B2-4D6D-8E0E-AD6E0B0BB315}" presName="brFrame" presStyleLbl="node1" presStyleIdx="3" presStyleCnt="4"/>
      <dgm:spPr/>
    </dgm:pt>
  </dgm:ptLst>
  <dgm:cxnLst>
    <dgm:cxn modelId="{6872121D-5CEC-444E-B456-283E8A0DF2BC}" srcId="{C68D060C-7BE5-4E01-9C30-2A23A7C8C477}" destId="{2509237E-71B2-4D6D-8E0E-AD6E0B0BB315}" srcOrd="0" destOrd="0" parTransId="{CA10AAC9-18E9-4A01-A82A-BD8BAD400DC5}" sibTransId="{20ADF626-9A30-494E-81B1-833ED9F81453}"/>
    <dgm:cxn modelId="{D3A8BB35-B4A2-457C-AFEE-692A0F96B1B9}" type="presOf" srcId="{2509237E-71B2-4D6D-8E0E-AD6E0B0BB315}" destId="{EF8BA6AB-B281-436A-BB45-D059988DB9F4}" srcOrd="0" destOrd="0" presId="urn:microsoft.com/office/officeart/2009/3/layout/FramedTextPicture"/>
    <dgm:cxn modelId="{BEDE2E8B-C48D-428B-9C39-E56E18563658}" type="presOf" srcId="{C68D060C-7BE5-4E01-9C30-2A23A7C8C477}" destId="{27B1EFC3-7538-4C6F-8AE2-E7563CC232DC}" srcOrd="0" destOrd="0" presId="urn:microsoft.com/office/officeart/2009/3/layout/FramedTextPicture"/>
    <dgm:cxn modelId="{DBF50FD5-13DC-4370-9A9D-3AD2BE97E432}" type="presParOf" srcId="{27B1EFC3-7538-4C6F-8AE2-E7563CC232DC}" destId="{1851C545-9989-4AEC-AEA1-E6504C96F615}" srcOrd="0" destOrd="0" presId="urn:microsoft.com/office/officeart/2009/3/layout/FramedTextPicture"/>
    <dgm:cxn modelId="{E7296A66-A9D8-4AAE-B7D3-E9D0271758C3}" type="presParOf" srcId="{1851C545-9989-4AEC-AEA1-E6504C96F615}" destId="{3521379C-020D-44CC-92BE-7AAC29A48797}" srcOrd="0" destOrd="0" presId="urn:microsoft.com/office/officeart/2009/3/layout/FramedTextPicture"/>
    <dgm:cxn modelId="{481F5CE9-5AD5-4FF2-9BD9-FC0A55149ED2}" type="presParOf" srcId="{1851C545-9989-4AEC-AEA1-E6504C96F615}" destId="{EF8BA6AB-B281-436A-BB45-D059988DB9F4}" srcOrd="1" destOrd="0" presId="urn:microsoft.com/office/officeart/2009/3/layout/FramedTextPicture"/>
    <dgm:cxn modelId="{31EAD9AA-19DF-4AC6-B99A-5F356C9EDAF5}" type="presParOf" srcId="{1851C545-9989-4AEC-AEA1-E6504C96F615}" destId="{4867D22A-106C-481A-BC58-A95E9A5E9569}" srcOrd="2" destOrd="0" presId="urn:microsoft.com/office/officeart/2009/3/layout/FramedTextPicture"/>
    <dgm:cxn modelId="{19D01A53-A004-4F37-904C-FAF02AFCDD31}" type="presParOf" srcId="{1851C545-9989-4AEC-AEA1-E6504C96F615}" destId="{842EED3C-562E-43E3-8A81-E3B665DC0186}" srcOrd="3" destOrd="0" presId="urn:microsoft.com/office/officeart/2009/3/layout/FramedTextPicture"/>
    <dgm:cxn modelId="{0523139C-96F6-4FD3-A183-C349D116FDB0}" type="presParOf" srcId="{1851C545-9989-4AEC-AEA1-E6504C96F615}" destId="{4A9E5AB5-2901-4C06-9404-4B9EE4CC34B1}" srcOrd="4" destOrd="0" presId="urn:microsoft.com/office/officeart/2009/3/layout/FramedTextPicture"/>
    <dgm:cxn modelId="{64651270-FEB0-4812-9137-C026CAE7BBD7}" type="presParOf" srcId="{1851C545-9989-4AEC-AEA1-E6504C96F615}" destId="{378FDA71-E2A2-4B49-B702-BD3962DAD470}"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8D060C-7BE5-4E01-9C30-2A23A7C8C477}"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SG"/>
        </a:p>
      </dgm:t>
    </dgm:pt>
    <dgm:pt modelId="{2509237E-71B2-4D6D-8E0E-AD6E0B0BB315}">
      <dgm:prSet phldrT="[Text]" custT="1"/>
      <dgm:spPr/>
      <dgm:t>
        <a:bodyPr/>
        <a:lstStyle/>
        <a:p>
          <a:r>
            <a:rPr lang="en-SG" sz="2000" dirty="0"/>
            <a:t>When you search for a product on Amazon and then you see that as a “recommended for you” product on a </a:t>
          </a:r>
          <a:r>
            <a:rPr lang="en-SG" sz="2000" i="1" dirty="0"/>
            <a:t>different </a:t>
          </a:r>
          <a:r>
            <a:rPr lang="en-SG" sz="2000" dirty="0"/>
            <a:t>site thing—that’s an ANI system whose job it is to gather info from the </a:t>
          </a:r>
          <a:r>
            <a:rPr lang="en-SG" sz="2000" dirty="0" err="1"/>
            <a:t>behavior</a:t>
          </a:r>
          <a:r>
            <a:rPr lang="en-SG" sz="2000" dirty="0"/>
            <a:t> of millions of customers and synthesize that info to cleverly upsell you so you’ll buy more things.</a:t>
          </a:r>
        </a:p>
      </dgm:t>
    </dgm:pt>
    <dgm:pt modelId="{CA10AAC9-18E9-4A01-A82A-BD8BAD400DC5}" type="parTrans" cxnId="{6872121D-5CEC-444E-B456-283E8A0DF2BC}">
      <dgm:prSet/>
      <dgm:spPr/>
      <dgm:t>
        <a:bodyPr/>
        <a:lstStyle/>
        <a:p>
          <a:endParaRPr lang="en-SG"/>
        </a:p>
      </dgm:t>
    </dgm:pt>
    <dgm:pt modelId="{20ADF626-9A30-494E-81B1-833ED9F81453}" type="sibTrans" cxnId="{6872121D-5CEC-444E-B456-283E8A0DF2BC}">
      <dgm:prSet/>
      <dgm:spPr/>
      <dgm:t>
        <a:bodyPr/>
        <a:lstStyle/>
        <a:p>
          <a:endParaRPr lang="en-SG"/>
        </a:p>
      </dgm:t>
    </dgm:pt>
    <dgm:pt modelId="{27B1EFC3-7538-4C6F-8AE2-E7563CC232DC}" type="pres">
      <dgm:prSet presAssocID="{C68D060C-7BE5-4E01-9C30-2A23A7C8C477}" presName="Name0" presStyleCnt="0">
        <dgm:presLayoutVars>
          <dgm:chMax/>
          <dgm:chPref/>
          <dgm:dir/>
        </dgm:presLayoutVars>
      </dgm:prSet>
      <dgm:spPr/>
    </dgm:pt>
    <dgm:pt modelId="{1851C545-9989-4AEC-AEA1-E6504C96F615}" type="pres">
      <dgm:prSet presAssocID="{2509237E-71B2-4D6D-8E0E-AD6E0B0BB315}" presName="composite" presStyleCnt="0">
        <dgm:presLayoutVars>
          <dgm:chMax/>
          <dgm:chPref/>
        </dgm:presLayoutVars>
      </dgm:prSet>
      <dgm:spPr/>
    </dgm:pt>
    <dgm:pt modelId="{3521379C-020D-44CC-92BE-7AAC29A48797}" type="pres">
      <dgm:prSet presAssocID="{2509237E-71B2-4D6D-8E0E-AD6E0B0BB315}" presName="Image" presStyleLbl="bgImgPlace1" presStyleIdx="0" presStyleCnt="1" custScaleX="168665" custScaleY="183662" custLinFactNeighborX="-12390" custLinFactNeighborY="3204"/>
      <dgm:spPr>
        <a:blipFill rotWithShape="1">
          <a:blip xmlns:r="http://schemas.openxmlformats.org/officeDocument/2006/relationships" r:embed="rId1"/>
          <a:stretch>
            <a:fillRect/>
          </a:stretch>
        </a:blipFill>
      </dgm:spPr>
    </dgm:pt>
    <dgm:pt modelId="{EF8BA6AB-B281-436A-BB45-D059988DB9F4}" type="pres">
      <dgm:prSet presAssocID="{2509237E-71B2-4D6D-8E0E-AD6E0B0BB315}" presName="ParentText" presStyleLbl="revTx" presStyleIdx="0" presStyleCnt="1" custScaleY="65858" custLinFactNeighborX="302" custLinFactNeighborY="17526">
        <dgm:presLayoutVars>
          <dgm:chMax val="0"/>
          <dgm:chPref val="0"/>
          <dgm:bulletEnabled val="1"/>
        </dgm:presLayoutVars>
      </dgm:prSet>
      <dgm:spPr/>
    </dgm:pt>
    <dgm:pt modelId="{4867D22A-106C-481A-BC58-A95E9A5E9569}" type="pres">
      <dgm:prSet presAssocID="{2509237E-71B2-4D6D-8E0E-AD6E0B0BB315}" presName="tlFrame" presStyleLbl="node1" presStyleIdx="0" presStyleCnt="4"/>
      <dgm:spPr/>
    </dgm:pt>
    <dgm:pt modelId="{842EED3C-562E-43E3-8A81-E3B665DC0186}" type="pres">
      <dgm:prSet presAssocID="{2509237E-71B2-4D6D-8E0E-AD6E0B0BB315}" presName="trFrame" presStyleLbl="node1" presStyleIdx="1" presStyleCnt="4"/>
      <dgm:spPr/>
    </dgm:pt>
    <dgm:pt modelId="{4A9E5AB5-2901-4C06-9404-4B9EE4CC34B1}" type="pres">
      <dgm:prSet presAssocID="{2509237E-71B2-4D6D-8E0E-AD6E0B0BB315}" presName="blFrame" presStyleLbl="node1" presStyleIdx="2" presStyleCnt="4"/>
      <dgm:spPr/>
    </dgm:pt>
    <dgm:pt modelId="{378FDA71-E2A2-4B49-B702-BD3962DAD470}" type="pres">
      <dgm:prSet presAssocID="{2509237E-71B2-4D6D-8E0E-AD6E0B0BB315}" presName="brFrame" presStyleLbl="node1" presStyleIdx="3" presStyleCnt="4"/>
      <dgm:spPr/>
    </dgm:pt>
  </dgm:ptLst>
  <dgm:cxnLst>
    <dgm:cxn modelId="{FF3F7410-9AFD-4993-B286-998F35F55546}" type="presOf" srcId="{C68D060C-7BE5-4E01-9C30-2A23A7C8C477}" destId="{27B1EFC3-7538-4C6F-8AE2-E7563CC232DC}" srcOrd="0" destOrd="0" presId="urn:microsoft.com/office/officeart/2009/3/layout/FramedTextPicture"/>
    <dgm:cxn modelId="{6872121D-5CEC-444E-B456-283E8A0DF2BC}" srcId="{C68D060C-7BE5-4E01-9C30-2A23A7C8C477}" destId="{2509237E-71B2-4D6D-8E0E-AD6E0B0BB315}" srcOrd="0" destOrd="0" parTransId="{CA10AAC9-18E9-4A01-A82A-BD8BAD400DC5}" sibTransId="{20ADF626-9A30-494E-81B1-833ED9F81453}"/>
    <dgm:cxn modelId="{F032072D-528E-4CB6-B4F6-0DE8337BEC15}" type="presOf" srcId="{2509237E-71B2-4D6D-8E0E-AD6E0B0BB315}" destId="{EF8BA6AB-B281-436A-BB45-D059988DB9F4}" srcOrd="0" destOrd="0" presId="urn:microsoft.com/office/officeart/2009/3/layout/FramedTextPicture"/>
    <dgm:cxn modelId="{B8F47C82-82B3-4C2E-B993-7F6FD8BE58EF}" type="presParOf" srcId="{27B1EFC3-7538-4C6F-8AE2-E7563CC232DC}" destId="{1851C545-9989-4AEC-AEA1-E6504C96F615}" srcOrd="0" destOrd="0" presId="urn:microsoft.com/office/officeart/2009/3/layout/FramedTextPicture"/>
    <dgm:cxn modelId="{8311E1A1-94F1-4556-BDD3-45522395320D}" type="presParOf" srcId="{1851C545-9989-4AEC-AEA1-E6504C96F615}" destId="{3521379C-020D-44CC-92BE-7AAC29A48797}" srcOrd="0" destOrd="0" presId="urn:microsoft.com/office/officeart/2009/3/layout/FramedTextPicture"/>
    <dgm:cxn modelId="{9A71E3C4-7F92-4BD0-BA18-1F68FFBE3F21}" type="presParOf" srcId="{1851C545-9989-4AEC-AEA1-E6504C96F615}" destId="{EF8BA6AB-B281-436A-BB45-D059988DB9F4}" srcOrd="1" destOrd="0" presId="urn:microsoft.com/office/officeart/2009/3/layout/FramedTextPicture"/>
    <dgm:cxn modelId="{9836BFA1-9C02-45A5-BC81-4CA952F3BF4A}" type="presParOf" srcId="{1851C545-9989-4AEC-AEA1-E6504C96F615}" destId="{4867D22A-106C-481A-BC58-A95E9A5E9569}" srcOrd="2" destOrd="0" presId="urn:microsoft.com/office/officeart/2009/3/layout/FramedTextPicture"/>
    <dgm:cxn modelId="{5A5AA840-4C34-4466-A8A5-A12857E7F0F5}" type="presParOf" srcId="{1851C545-9989-4AEC-AEA1-E6504C96F615}" destId="{842EED3C-562E-43E3-8A81-E3B665DC0186}" srcOrd="3" destOrd="0" presId="urn:microsoft.com/office/officeart/2009/3/layout/FramedTextPicture"/>
    <dgm:cxn modelId="{3C0FE50B-DDE1-415C-9132-0F82DB9BD1B2}" type="presParOf" srcId="{1851C545-9989-4AEC-AEA1-E6504C96F615}" destId="{4A9E5AB5-2901-4C06-9404-4B9EE4CC34B1}" srcOrd="4" destOrd="0" presId="urn:microsoft.com/office/officeart/2009/3/layout/FramedTextPicture"/>
    <dgm:cxn modelId="{82804351-B48D-47C4-AADD-15710F13ACE5}" type="presParOf" srcId="{1851C545-9989-4AEC-AEA1-E6504C96F615}" destId="{378FDA71-E2A2-4B49-B702-BD3962DAD470}"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8D060C-7BE5-4E01-9C30-2A23A7C8C477}"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SG"/>
        </a:p>
      </dgm:t>
    </dgm:pt>
    <dgm:pt modelId="{2509237E-71B2-4D6D-8E0E-AD6E0B0BB315}">
      <dgm:prSet phldrT="[Text]" custT="1"/>
      <dgm:spPr/>
      <dgm:t>
        <a:bodyPr/>
        <a:lstStyle/>
        <a:p>
          <a:r>
            <a:rPr lang="en-SG" sz="2400" dirty="0"/>
            <a:t>Google search is one large ANI brain with incredibly sophisticated methods for ranking pages and figuring out what to show you in particular.</a:t>
          </a:r>
        </a:p>
      </dgm:t>
    </dgm:pt>
    <dgm:pt modelId="{CA10AAC9-18E9-4A01-A82A-BD8BAD400DC5}" type="parTrans" cxnId="{6872121D-5CEC-444E-B456-283E8A0DF2BC}">
      <dgm:prSet/>
      <dgm:spPr/>
      <dgm:t>
        <a:bodyPr/>
        <a:lstStyle/>
        <a:p>
          <a:endParaRPr lang="en-SG"/>
        </a:p>
      </dgm:t>
    </dgm:pt>
    <dgm:pt modelId="{20ADF626-9A30-494E-81B1-833ED9F81453}" type="sibTrans" cxnId="{6872121D-5CEC-444E-B456-283E8A0DF2BC}">
      <dgm:prSet/>
      <dgm:spPr/>
      <dgm:t>
        <a:bodyPr/>
        <a:lstStyle/>
        <a:p>
          <a:endParaRPr lang="en-SG"/>
        </a:p>
      </dgm:t>
    </dgm:pt>
    <dgm:pt modelId="{27B1EFC3-7538-4C6F-8AE2-E7563CC232DC}" type="pres">
      <dgm:prSet presAssocID="{C68D060C-7BE5-4E01-9C30-2A23A7C8C477}" presName="Name0" presStyleCnt="0">
        <dgm:presLayoutVars>
          <dgm:chMax/>
          <dgm:chPref/>
          <dgm:dir/>
        </dgm:presLayoutVars>
      </dgm:prSet>
      <dgm:spPr/>
    </dgm:pt>
    <dgm:pt modelId="{1851C545-9989-4AEC-AEA1-E6504C96F615}" type="pres">
      <dgm:prSet presAssocID="{2509237E-71B2-4D6D-8E0E-AD6E0B0BB315}" presName="composite" presStyleCnt="0">
        <dgm:presLayoutVars>
          <dgm:chMax/>
          <dgm:chPref/>
        </dgm:presLayoutVars>
      </dgm:prSet>
      <dgm:spPr/>
    </dgm:pt>
    <dgm:pt modelId="{3521379C-020D-44CC-92BE-7AAC29A48797}" type="pres">
      <dgm:prSet presAssocID="{2509237E-71B2-4D6D-8E0E-AD6E0B0BB315}" presName="Image" presStyleLbl="bgImgPlace1" presStyleIdx="0" presStyleCnt="1" custScaleX="183961" custScaleY="162757" custLinFactNeighborX="-29328" custLinFactNeighborY="-15057"/>
      <dgm:spPr>
        <a:blipFill rotWithShape="1">
          <a:blip xmlns:r="http://schemas.openxmlformats.org/officeDocument/2006/relationships" r:embed="rId1"/>
          <a:stretch>
            <a:fillRect/>
          </a:stretch>
        </a:blipFill>
      </dgm:spPr>
    </dgm:pt>
    <dgm:pt modelId="{EF8BA6AB-B281-436A-BB45-D059988DB9F4}" type="pres">
      <dgm:prSet presAssocID="{2509237E-71B2-4D6D-8E0E-AD6E0B0BB315}" presName="ParentText" presStyleLbl="revTx" presStyleIdx="0" presStyleCnt="1" custScaleY="65858" custLinFactNeighborX="-1063" custLinFactNeighborY="7801">
        <dgm:presLayoutVars>
          <dgm:chMax val="0"/>
          <dgm:chPref val="0"/>
          <dgm:bulletEnabled val="1"/>
        </dgm:presLayoutVars>
      </dgm:prSet>
      <dgm:spPr/>
    </dgm:pt>
    <dgm:pt modelId="{4867D22A-106C-481A-BC58-A95E9A5E9569}" type="pres">
      <dgm:prSet presAssocID="{2509237E-71B2-4D6D-8E0E-AD6E0B0BB315}" presName="tlFrame" presStyleLbl="node1" presStyleIdx="0" presStyleCnt="4"/>
      <dgm:spPr/>
    </dgm:pt>
    <dgm:pt modelId="{842EED3C-562E-43E3-8A81-E3B665DC0186}" type="pres">
      <dgm:prSet presAssocID="{2509237E-71B2-4D6D-8E0E-AD6E0B0BB315}" presName="trFrame" presStyleLbl="node1" presStyleIdx="1" presStyleCnt="4"/>
      <dgm:spPr/>
    </dgm:pt>
    <dgm:pt modelId="{4A9E5AB5-2901-4C06-9404-4B9EE4CC34B1}" type="pres">
      <dgm:prSet presAssocID="{2509237E-71B2-4D6D-8E0E-AD6E0B0BB315}" presName="blFrame" presStyleLbl="node1" presStyleIdx="2" presStyleCnt="4"/>
      <dgm:spPr/>
    </dgm:pt>
    <dgm:pt modelId="{378FDA71-E2A2-4B49-B702-BD3962DAD470}" type="pres">
      <dgm:prSet presAssocID="{2509237E-71B2-4D6D-8E0E-AD6E0B0BB315}" presName="brFrame" presStyleLbl="node1" presStyleIdx="3" presStyleCnt="4"/>
      <dgm:spPr/>
    </dgm:pt>
  </dgm:ptLst>
  <dgm:cxnLst>
    <dgm:cxn modelId="{6872121D-5CEC-444E-B456-283E8A0DF2BC}" srcId="{C68D060C-7BE5-4E01-9C30-2A23A7C8C477}" destId="{2509237E-71B2-4D6D-8E0E-AD6E0B0BB315}" srcOrd="0" destOrd="0" parTransId="{CA10AAC9-18E9-4A01-A82A-BD8BAD400DC5}" sibTransId="{20ADF626-9A30-494E-81B1-833ED9F81453}"/>
    <dgm:cxn modelId="{3DC9781D-7EEC-4E49-BD42-7B23920672D6}" type="presOf" srcId="{C68D060C-7BE5-4E01-9C30-2A23A7C8C477}" destId="{27B1EFC3-7538-4C6F-8AE2-E7563CC232DC}" srcOrd="0" destOrd="0" presId="urn:microsoft.com/office/officeart/2009/3/layout/FramedTextPicture"/>
    <dgm:cxn modelId="{51C1756B-0BC9-4A59-A882-1EF632975FDC}" type="presOf" srcId="{2509237E-71B2-4D6D-8E0E-AD6E0B0BB315}" destId="{EF8BA6AB-B281-436A-BB45-D059988DB9F4}" srcOrd="0" destOrd="0" presId="urn:microsoft.com/office/officeart/2009/3/layout/FramedTextPicture"/>
    <dgm:cxn modelId="{FB996A5D-B049-4836-9DB7-6F9A6D42E755}" type="presParOf" srcId="{27B1EFC3-7538-4C6F-8AE2-E7563CC232DC}" destId="{1851C545-9989-4AEC-AEA1-E6504C96F615}" srcOrd="0" destOrd="0" presId="urn:microsoft.com/office/officeart/2009/3/layout/FramedTextPicture"/>
    <dgm:cxn modelId="{F562D9E5-8827-4ABC-BE44-0F8A1564A369}" type="presParOf" srcId="{1851C545-9989-4AEC-AEA1-E6504C96F615}" destId="{3521379C-020D-44CC-92BE-7AAC29A48797}" srcOrd="0" destOrd="0" presId="urn:microsoft.com/office/officeart/2009/3/layout/FramedTextPicture"/>
    <dgm:cxn modelId="{632F3C41-23AA-4786-8513-6FB6D60F57CE}" type="presParOf" srcId="{1851C545-9989-4AEC-AEA1-E6504C96F615}" destId="{EF8BA6AB-B281-436A-BB45-D059988DB9F4}" srcOrd="1" destOrd="0" presId="urn:microsoft.com/office/officeart/2009/3/layout/FramedTextPicture"/>
    <dgm:cxn modelId="{D0478B79-3E3E-43F3-A939-F5823029EA45}" type="presParOf" srcId="{1851C545-9989-4AEC-AEA1-E6504C96F615}" destId="{4867D22A-106C-481A-BC58-A95E9A5E9569}" srcOrd="2" destOrd="0" presId="urn:microsoft.com/office/officeart/2009/3/layout/FramedTextPicture"/>
    <dgm:cxn modelId="{86967606-3AE9-480D-9CFF-EC8AC542D28E}" type="presParOf" srcId="{1851C545-9989-4AEC-AEA1-E6504C96F615}" destId="{842EED3C-562E-43E3-8A81-E3B665DC0186}" srcOrd="3" destOrd="0" presId="urn:microsoft.com/office/officeart/2009/3/layout/FramedTextPicture"/>
    <dgm:cxn modelId="{793BA669-1B42-45F1-B57D-FFCDC632E3D2}" type="presParOf" srcId="{1851C545-9989-4AEC-AEA1-E6504C96F615}" destId="{4A9E5AB5-2901-4C06-9404-4B9EE4CC34B1}" srcOrd="4" destOrd="0" presId="urn:microsoft.com/office/officeart/2009/3/layout/FramedTextPicture"/>
    <dgm:cxn modelId="{4EB695A6-B9CF-4243-9392-B6CB756B71AB}" type="presParOf" srcId="{1851C545-9989-4AEC-AEA1-E6504C96F615}" destId="{378FDA71-E2A2-4B49-B702-BD3962DAD470}"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B8A49-8DC6-4457-B7DA-A13D028FB8F8}">
      <dsp:nvSpPr>
        <dsp:cNvPr id="0" name=""/>
        <dsp:cNvSpPr/>
      </dsp:nvSpPr>
      <dsp:spPr>
        <a:xfrm>
          <a:off x="0" y="456"/>
          <a:ext cx="536677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49E910-1C08-4F8E-BE57-6E047479BA65}">
      <dsp:nvSpPr>
        <dsp:cNvPr id="0" name=""/>
        <dsp:cNvSpPr/>
      </dsp:nvSpPr>
      <dsp:spPr>
        <a:xfrm>
          <a:off x="0" y="456"/>
          <a:ext cx="575461" cy="74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SG" sz="4400" kern="1200" dirty="0"/>
            <a:t> </a:t>
          </a:r>
        </a:p>
      </dsp:txBody>
      <dsp:txXfrm>
        <a:off x="0" y="456"/>
        <a:ext cx="575461" cy="748108"/>
      </dsp:txXfrm>
    </dsp:sp>
    <dsp:sp modelId="{CA866565-0348-4D12-8C55-D1A5D1380BA5}">
      <dsp:nvSpPr>
        <dsp:cNvPr id="0" name=""/>
        <dsp:cNvSpPr/>
      </dsp:nvSpPr>
      <dsp:spPr>
        <a:xfrm>
          <a:off x="618620" y="34428"/>
          <a:ext cx="4744547" cy="67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kern="1200" dirty="0"/>
            <a:t>AI </a:t>
          </a:r>
          <a:r>
            <a:rPr lang="en-SG" sz="2400" kern="1200" dirty="0" err="1"/>
            <a:t>lebih</a:t>
          </a:r>
          <a:r>
            <a:rPr lang="en-SG" sz="2400" kern="1200" dirty="0"/>
            <a:t> </a:t>
          </a:r>
          <a:r>
            <a:rPr lang="en-SG" sz="2400" kern="1200" dirty="0" err="1"/>
            <a:t>bersifat</a:t>
          </a:r>
          <a:r>
            <a:rPr lang="en-SG" sz="2400" kern="1200" dirty="0"/>
            <a:t> </a:t>
          </a:r>
          <a:r>
            <a:rPr lang="en-SG" sz="2400" kern="1200" dirty="0" err="1"/>
            <a:t>permanen</a:t>
          </a:r>
          <a:r>
            <a:rPr lang="en-SG" sz="2400" kern="1200" dirty="0"/>
            <a:t> </a:t>
          </a:r>
          <a:r>
            <a:rPr lang="en-SG" sz="1600" kern="1200" dirty="0"/>
            <a:t>(</a:t>
          </a:r>
          <a:r>
            <a:rPr lang="en-SG" sz="1600" kern="1200" dirty="0" err="1"/>
            <a:t>sepanjang</a:t>
          </a:r>
          <a:r>
            <a:rPr lang="en-SG" sz="1600" kern="1200" dirty="0"/>
            <a:t> </a:t>
          </a:r>
          <a:r>
            <a:rPr lang="en-SG" sz="1600" kern="1200" dirty="0" err="1"/>
            <a:t>komputer</a:t>
          </a:r>
          <a:r>
            <a:rPr lang="en-SG" sz="1600" kern="1200" dirty="0"/>
            <a:t> </a:t>
          </a:r>
          <a:r>
            <a:rPr lang="en-SG" sz="1600" kern="1200" dirty="0" err="1"/>
            <a:t>dan</a:t>
          </a:r>
          <a:r>
            <a:rPr lang="en-SG" sz="1600" kern="1200" dirty="0"/>
            <a:t> program </a:t>
          </a:r>
          <a:r>
            <a:rPr lang="en-SG" sz="1600" kern="1200" dirty="0" err="1"/>
            <a:t>terpelihara</a:t>
          </a:r>
          <a:r>
            <a:rPr lang="en-SG" sz="1600" kern="1200" dirty="0"/>
            <a:t>)</a:t>
          </a:r>
        </a:p>
      </dsp:txBody>
      <dsp:txXfrm>
        <a:off x="618620" y="34428"/>
        <a:ext cx="4744547" cy="679434"/>
      </dsp:txXfrm>
    </dsp:sp>
    <dsp:sp modelId="{9EEFB4AF-8AAD-472D-B5F1-3EA30D04F352}">
      <dsp:nvSpPr>
        <dsp:cNvPr id="0" name=""/>
        <dsp:cNvSpPr/>
      </dsp:nvSpPr>
      <dsp:spPr>
        <a:xfrm>
          <a:off x="575461" y="713863"/>
          <a:ext cx="230184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25CC81-D005-43C1-855C-DF23A95CBBC0}">
      <dsp:nvSpPr>
        <dsp:cNvPr id="0" name=""/>
        <dsp:cNvSpPr/>
      </dsp:nvSpPr>
      <dsp:spPr>
        <a:xfrm>
          <a:off x="0" y="748565"/>
          <a:ext cx="536677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7E11BE-9E9D-4450-83A3-4D0F97D7703A}">
      <dsp:nvSpPr>
        <dsp:cNvPr id="0" name=""/>
        <dsp:cNvSpPr/>
      </dsp:nvSpPr>
      <dsp:spPr>
        <a:xfrm>
          <a:off x="0" y="748565"/>
          <a:ext cx="575461" cy="74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SG" sz="4400" kern="1200" dirty="0"/>
            <a:t> </a:t>
          </a:r>
        </a:p>
      </dsp:txBody>
      <dsp:txXfrm>
        <a:off x="0" y="748565"/>
        <a:ext cx="575461" cy="748108"/>
      </dsp:txXfrm>
    </dsp:sp>
    <dsp:sp modelId="{4A24FCCE-67CD-424B-8054-69B730CCD6B9}">
      <dsp:nvSpPr>
        <dsp:cNvPr id="0" name=""/>
        <dsp:cNvSpPr/>
      </dsp:nvSpPr>
      <dsp:spPr>
        <a:xfrm>
          <a:off x="618620" y="782537"/>
          <a:ext cx="4744547" cy="67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kern="1200" dirty="0" err="1"/>
            <a:t>Kemudahan</a:t>
          </a:r>
          <a:r>
            <a:rPr lang="en-SG" sz="2400" kern="1200" dirty="0"/>
            <a:t> </a:t>
          </a:r>
          <a:r>
            <a:rPr lang="en-SG" sz="2400" kern="1200" dirty="0" err="1"/>
            <a:t>untuk</a:t>
          </a:r>
          <a:r>
            <a:rPr lang="en-SG" sz="2400" kern="1200" dirty="0"/>
            <a:t> </a:t>
          </a:r>
          <a:r>
            <a:rPr lang="en-SG" sz="2400" kern="1200" dirty="0" err="1"/>
            <a:t>digandakan</a:t>
          </a:r>
          <a:r>
            <a:rPr lang="en-SG" sz="2400" kern="1200" dirty="0"/>
            <a:t> </a:t>
          </a:r>
          <a:r>
            <a:rPr lang="en-SG" sz="2400" kern="1200" dirty="0" err="1"/>
            <a:t>dan</a:t>
          </a:r>
          <a:r>
            <a:rPr lang="en-SG" sz="2400" kern="1200" dirty="0"/>
            <a:t> </a:t>
          </a:r>
          <a:r>
            <a:rPr lang="en-SG" sz="2400" kern="1200" dirty="0" err="1"/>
            <a:t>disebarkan</a:t>
          </a:r>
          <a:endParaRPr lang="en-SG" sz="2400" kern="1200" dirty="0"/>
        </a:p>
      </dsp:txBody>
      <dsp:txXfrm>
        <a:off x="618620" y="782537"/>
        <a:ext cx="4744547" cy="679434"/>
      </dsp:txXfrm>
    </dsp:sp>
    <dsp:sp modelId="{6C07CF65-FC9A-4AB4-A207-27D0F49D9249}">
      <dsp:nvSpPr>
        <dsp:cNvPr id="0" name=""/>
        <dsp:cNvSpPr/>
      </dsp:nvSpPr>
      <dsp:spPr>
        <a:xfrm>
          <a:off x="575461" y="1461971"/>
          <a:ext cx="230184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C1C9ED-94C0-4FB5-B1C5-0426DDC213F0}">
      <dsp:nvSpPr>
        <dsp:cNvPr id="0" name=""/>
        <dsp:cNvSpPr/>
      </dsp:nvSpPr>
      <dsp:spPr>
        <a:xfrm>
          <a:off x="0" y="1496674"/>
          <a:ext cx="536677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FCAACF-5C8D-49D1-9EFD-1D636DF3D6E6}">
      <dsp:nvSpPr>
        <dsp:cNvPr id="0" name=""/>
        <dsp:cNvSpPr/>
      </dsp:nvSpPr>
      <dsp:spPr>
        <a:xfrm>
          <a:off x="0" y="1496674"/>
          <a:ext cx="534581" cy="74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SG" sz="4400" kern="1200" dirty="0"/>
            <a:t> </a:t>
          </a:r>
        </a:p>
      </dsp:txBody>
      <dsp:txXfrm>
        <a:off x="0" y="1496674"/>
        <a:ext cx="534581" cy="748108"/>
      </dsp:txXfrm>
    </dsp:sp>
    <dsp:sp modelId="{CD015774-EDA6-447C-88DF-376E6F60BCE3}">
      <dsp:nvSpPr>
        <dsp:cNvPr id="0" name=""/>
        <dsp:cNvSpPr/>
      </dsp:nvSpPr>
      <dsp:spPr>
        <a:xfrm>
          <a:off x="574674" y="1476861"/>
          <a:ext cx="4788080" cy="67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kern="1200" dirty="0" err="1"/>
            <a:t>Lebih</a:t>
          </a:r>
          <a:r>
            <a:rPr lang="en-SG" sz="2400" kern="1200" dirty="0"/>
            <a:t> </a:t>
          </a:r>
          <a:r>
            <a:rPr lang="en-SG" sz="2400" kern="1200" dirty="0" err="1"/>
            <a:t>murah</a:t>
          </a:r>
          <a:r>
            <a:rPr lang="en-SG" sz="3600" kern="1200" dirty="0"/>
            <a:t> </a:t>
          </a:r>
          <a:r>
            <a:rPr lang="en-SG" sz="1600" kern="1200" dirty="0"/>
            <a:t>(</a:t>
          </a:r>
          <a:r>
            <a:rPr lang="en-SG" sz="1600" kern="1200" dirty="0" err="1"/>
            <a:t>jasa</a:t>
          </a:r>
          <a:r>
            <a:rPr lang="en-SG" sz="1600" kern="1200" dirty="0"/>
            <a:t> </a:t>
          </a:r>
          <a:r>
            <a:rPr lang="en-SG" sz="1600" kern="1200" dirty="0" err="1"/>
            <a:t>dengan</a:t>
          </a:r>
          <a:r>
            <a:rPr lang="en-SG" sz="1600" kern="1200" dirty="0"/>
            <a:t> </a:t>
          </a:r>
          <a:r>
            <a:rPr lang="en-SG" sz="1600" kern="1200" dirty="0" err="1"/>
            <a:t>komputer</a:t>
          </a:r>
          <a:r>
            <a:rPr lang="en-SG" sz="1600" kern="1200" dirty="0"/>
            <a:t> </a:t>
          </a:r>
          <a:r>
            <a:rPr lang="en-SG" sz="1600" kern="1200" dirty="0" err="1"/>
            <a:t>lebih</a:t>
          </a:r>
          <a:r>
            <a:rPr lang="en-SG" sz="1600" kern="1200" dirty="0"/>
            <a:t> </a:t>
          </a:r>
          <a:r>
            <a:rPr lang="en-SG" sz="1600" kern="1200" dirty="0" err="1"/>
            <a:t>murah</a:t>
          </a:r>
          <a:r>
            <a:rPr lang="en-SG" sz="1600" kern="1200" dirty="0"/>
            <a:t> </a:t>
          </a:r>
          <a:r>
            <a:rPr lang="en-SG" sz="1600" kern="1200" dirty="0" err="1"/>
            <a:t>daripada</a:t>
          </a:r>
          <a:r>
            <a:rPr lang="en-SG" sz="1600" kern="1200" dirty="0"/>
            <a:t> </a:t>
          </a:r>
          <a:r>
            <a:rPr lang="en-SG" sz="1600" kern="1200" dirty="0" err="1"/>
            <a:t>manusia</a:t>
          </a:r>
          <a:r>
            <a:rPr lang="en-SG" sz="1600" kern="1200" dirty="0"/>
            <a:t> </a:t>
          </a:r>
          <a:r>
            <a:rPr lang="en-SG" sz="1600" kern="1200" dirty="0" err="1"/>
            <a:t>dengan</a:t>
          </a:r>
          <a:r>
            <a:rPr lang="en-SG" sz="1600" kern="1200" dirty="0"/>
            <a:t> </a:t>
          </a:r>
          <a:r>
            <a:rPr lang="en-SG" sz="1600" kern="1200" dirty="0" err="1"/>
            <a:t>tugas</a:t>
          </a:r>
          <a:r>
            <a:rPr lang="en-SG" sz="1600" kern="1200" dirty="0"/>
            <a:t> yang </a:t>
          </a:r>
          <a:r>
            <a:rPr lang="en-SG" sz="1600" kern="1200" dirty="0" err="1"/>
            <a:t>sama</a:t>
          </a:r>
          <a:r>
            <a:rPr lang="en-SG" sz="1600" kern="1200" dirty="0"/>
            <a:t>)</a:t>
          </a:r>
        </a:p>
      </dsp:txBody>
      <dsp:txXfrm>
        <a:off x="574674" y="1476861"/>
        <a:ext cx="4788080" cy="679434"/>
      </dsp:txXfrm>
    </dsp:sp>
    <dsp:sp modelId="{E8F5245A-62A6-4022-872E-6F6436CC58C3}">
      <dsp:nvSpPr>
        <dsp:cNvPr id="0" name=""/>
        <dsp:cNvSpPr/>
      </dsp:nvSpPr>
      <dsp:spPr>
        <a:xfrm>
          <a:off x="534581" y="2210080"/>
          <a:ext cx="2138325"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A0D229-4253-4BAD-B2B5-97393CABB553}">
      <dsp:nvSpPr>
        <dsp:cNvPr id="0" name=""/>
        <dsp:cNvSpPr/>
      </dsp:nvSpPr>
      <dsp:spPr>
        <a:xfrm>
          <a:off x="0" y="2244782"/>
          <a:ext cx="536677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B00363-86C5-4936-8336-5842046AAC5D}">
      <dsp:nvSpPr>
        <dsp:cNvPr id="0" name=""/>
        <dsp:cNvSpPr/>
      </dsp:nvSpPr>
      <dsp:spPr>
        <a:xfrm>
          <a:off x="0" y="2244782"/>
          <a:ext cx="575461" cy="74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endParaRPr lang="en-SG" sz="4400" kern="1200" dirty="0"/>
        </a:p>
      </dsp:txBody>
      <dsp:txXfrm>
        <a:off x="0" y="2244782"/>
        <a:ext cx="575461" cy="748108"/>
      </dsp:txXfrm>
    </dsp:sp>
    <dsp:sp modelId="{F5B7DF63-E25D-4D29-AF61-024AA688841F}">
      <dsp:nvSpPr>
        <dsp:cNvPr id="0" name=""/>
        <dsp:cNvSpPr/>
      </dsp:nvSpPr>
      <dsp:spPr>
        <a:xfrm>
          <a:off x="618620" y="2386322"/>
          <a:ext cx="4744547" cy="67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kern="1200" dirty="0" err="1"/>
            <a:t>Konsisten</a:t>
          </a:r>
          <a:r>
            <a:rPr lang="en-SG" sz="2400" kern="1200" dirty="0"/>
            <a:t> </a:t>
          </a:r>
          <a:r>
            <a:rPr lang="en-SG" sz="2400" kern="1200" dirty="0" err="1"/>
            <a:t>dan</a:t>
          </a:r>
          <a:r>
            <a:rPr lang="en-SG" sz="2400" kern="1200" dirty="0"/>
            <a:t> </a:t>
          </a:r>
          <a:r>
            <a:rPr lang="en-SG" sz="2400" kern="1200" dirty="0" err="1"/>
            <a:t>teliti</a:t>
          </a:r>
          <a:endParaRPr lang="en-SG" sz="2400" kern="1200" dirty="0"/>
        </a:p>
      </dsp:txBody>
      <dsp:txXfrm>
        <a:off x="618620" y="2386322"/>
        <a:ext cx="4744547" cy="679434"/>
      </dsp:txXfrm>
    </dsp:sp>
    <dsp:sp modelId="{CEDDE5E4-A1C1-4FCA-8447-C17E85C22E94}">
      <dsp:nvSpPr>
        <dsp:cNvPr id="0" name=""/>
        <dsp:cNvSpPr/>
      </dsp:nvSpPr>
      <dsp:spPr>
        <a:xfrm>
          <a:off x="575461" y="2958189"/>
          <a:ext cx="230184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071BB3-057B-46A3-9592-CE2DA283BFEF}">
      <dsp:nvSpPr>
        <dsp:cNvPr id="0" name=""/>
        <dsp:cNvSpPr/>
      </dsp:nvSpPr>
      <dsp:spPr>
        <a:xfrm>
          <a:off x="0" y="2992891"/>
          <a:ext cx="536677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451354-6E02-4735-9C0B-883CCE0A7A84}">
      <dsp:nvSpPr>
        <dsp:cNvPr id="0" name=""/>
        <dsp:cNvSpPr/>
      </dsp:nvSpPr>
      <dsp:spPr>
        <a:xfrm>
          <a:off x="0" y="2992891"/>
          <a:ext cx="575461" cy="74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endParaRPr lang="en-SG" sz="4400" kern="1200" dirty="0"/>
        </a:p>
      </dsp:txBody>
      <dsp:txXfrm>
        <a:off x="0" y="2992891"/>
        <a:ext cx="575461" cy="748108"/>
      </dsp:txXfrm>
    </dsp:sp>
    <dsp:sp modelId="{FCF96D59-6441-4D4E-AEDA-F22FFB7202BB}">
      <dsp:nvSpPr>
        <dsp:cNvPr id="0" name=""/>
        <dsp:cNvSpPr/>
      </dsp:nvSpPr>
      <dsp:spPr>
        <a:xfrm>
          <a:off x="618620" y="3062022"/>
          <a:ext cx="4744547" cy="67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SG" sz="2400" kern="1200" dirty="0" err="1"/>
            <a:t>Mudah</a:t>
          </a:r>
          <a:r>
            <a:rPr lang="en-SG" sz="2400" kern="1200" dirty="0"/>
            <a:t> </a:t>
          </a:r>
          <a:r>
            <a:rPr lang="en-SG" sz="2400" kern="1200" dirty="0" err="1"/>
            <a:t>didokumentasikan</a:t>
          </a:r>
          <a:endParaRPr lang="en-SG" sz="2400" kern="1200" dirty="0"/>
        </a:p>
      </dsp:txBody>
      <dsp:txXfrm>
        <a:off x="618620" y="3062022"/>
        <a:ext cx="4744547" cy="679434"/>
      </dsp:txXfrm>
    </dsp:sp>
    <dsp:sp modelId="{B9E5F5B5-C311-4E17-B66C-F53BE8DCC5B7}">
      <dsp:nvSpPr>
        <dsp:cNvPr id="0" name=""/>
        <dsp:cNvSpPr/>
      </dsp:nvSpPr>
      <dsp:spPr>
        <a:xfrm>
          <a:off x="575461" y="3706297"/>
          <a:ext cx="230184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35BAE-3052-4FEE-AD43-B9B91D9DB4AF}">
      <dsp:nvSpPr>
        <dsp:cNvPr id="0" name=""/>
        <dsp:cNvSpPr/>
      </dsp:nvSpPr>
      <dsp:spPr>
        <a:xfrm>
          <a:off x="9275837" y="464865"/>
          <a:ext cx="209622" cy="3879671"/>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9570B-669A-47C6-A3F3-D8C0BC2D5165}">
      <dsp:nvSpPr>
        <dsp:cNvPr id="0" name=""/>
        <dsp:cNvSpPr/>
      </dsp:nvSpPr>
      <dsp:spPr>
        <a:xfrm>
          <a:off x="887403" y="464865"/>
          <a:ext cx="5451953" cy="3879671"/>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5046E7-3AC8-43A7-A435-1525AB21DC7F}">
      <dsp:nvSpPr>
        <dsp:cNvPr id="0" name=""/>
        <dsp:cNvSpPr/>
      </dsp:nvSpPr>
      <dsp:spPr>
        <a:xfrm>
          <a:off x="420539" y="0"/>
          <a:ext cx="5756813" cy="3669830"/>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2875DB-FF40-40DF-85C0-C1ABB5F02FFA}">
      <dsp:nvSpPr>
        <dsp:cNvPr id="0" name=""/>
        <dsp:cNvSpPr/>
      </dsp:nvSpPr>
      <dsp:spPr>
        <a:xfrm>
          <a:off x="1100549" y="3671133"/>
          <a:ext cx="5029185" cy="46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520" tIns="83820" rIns="223520" bIns="83820" numCol="1" spcCol="1270" anchor="ctr" anchorCtr="0">
          <a:noAutofit/>
        </a:bodyPr>
        <a:lstStyle/>
        <a:p>
          <a:pPr marL="0" lvl="0" indent="0" algn="l" defTabSz="977900">
            <a:lnSpc>
              <a:spcPct val="90000"/>
            </a:lnSpc>
            <a:spcBef>
              <a:spcPct val="0"/>
            </a:spcBef>
            <a:spcAft>
              <a:spcPct val="35000"/>
            </a:spcAft>
            <a:buNone/>
          </a:pPr>
          <a:r>
            <a:rPr lang="en-SG" sz="2200" kern="1200" dirty="0" err="1"/>
            <a:t>Pengolahan</a:t>
          </a:r>
          <a:r>
            <a:rPr lang="en-SG" sz="2200" kern="1200" dirty="0"/>
            <a:t> </a:t>
          </a:r>
          <a:r>
            <a:rPr lang="en-SG" sz="2200" kern="1200" dirty="0" err="1"/>
            <a:t>Bahasa</a:t>
          </a:r>
          <a:r>
            <a:rPr lang="en-SG" sz="2200" kern="1200" dirty="0"/>
            <a:t> </a:t>
          </a:r>
          <a:r>
            <a:rPr lang="en-SG" sz="2200" kern="1200" dirty="0" err="1"/>
            <a:t>Alami</a:t>
          </a:r>
          <a:endParaRPr lang="en-SG" sz="2200" kern="1200" dirty="0"/>
        </a:p>
      </dsp:txBody>
      <dsp:txXfrm>
        <a:off x="1100549" y="3671133"/>
        <a:ext cx="5029185" cy="460520"/>
      </dsp:txXfrm>
    </dsp:sp>
    <dsp:sp modelId="{6A67D0B1-76ED-4DAD-9F3D-0E9F7428DBD8}">
      <dsp:nvSpPr>
        <dsp:cNvPr id="0" name=""/>
        <dsp:cNvSpPr/>
      </dsp:nvSpPr>
      <dsp:spPr>
        <a:xfrm>
          <a:off x="6561310" y="464865"/>
          <a:ext cx="2492573" cy="3879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pPr>
          <a:r>
            <a:rPr lang="en-SG" sz="2200" kern="1200" dirty="0"/>
            <a:t>(</a:t>
          </a:r>
          <a:r>
            <a:rPr lang="en-SG" sz="2200" i="1" kern="1200" dirty="0"/>
            <a:t>Natural language processing</a:t>
          </a:r>
          <a:r>
            <a:rPr lang="en-SG" sz="2200" kern="1200" dirty="0"/>
            <a:t>) : </a:t>
          </a:r>
          <a:r>
            <a:rPr lang="en-SG" sz="2200" kern="1200" dirty="0" err="1"/>
            <a:t>pemahaman</a:t>
          </a:r>
          <a:r>
            <a:rPr lang="en-SG" sz="2200" kern="1200" dirty="0"/>
            <a:t> </a:t>
          </a:r>
          <a:r>
            <a:rPr lang="en-SG" sz="2200" kern="1200" dirty="0" err="1"/>
            <a:t>bahasa</a:t>
          </a:r>
          <a:r>
            <a:rPr lang="en-SG" sz="2200" kern="1200" dirty="0"/>
            <a:t> </a:t>
          </a:r>
          <a:r>
            <a:rPr lang="en-SG" sz="2200" kern="1200" dirty="0" err="1"/>
            <a:t>manusia</a:t>
          </a:r>
          <a:r>
            <a:rPr lang="en-SG" sz="2200" kern="1200" dirty="0"/>
            <a:t>. </a:t>
          </a:r>
          <a:r>
            <a:rPr lang="en-SG" sz="2200" kern="1200" dirty="0" err="1"/>
            <a:t>Misalnya</a:t>
          </a:r>
          <a:r>
            <a:rPr lang="en-SG" sz="2200" kern="1200" dirty="0"/>
            <a:t>: Google translate, SYSTRAN.</a:t>
          </a:r>
        </a:p>
      </dsp:txBody>
      <dsp:txXfrm>
        <a:off x="6561310" y="464865"/>
        <a:ext cx="2492573" cy="387967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35BAE-3052-4FEE-AD43-B9B91D9DB4AF}">
      <dsp:nvSpPr>
        <dsp:cNvPr id="0" name=""/>
        <dsp:cNvSpPr/>
      </dsp:nvSpPr>
      <dsp:spPr>
        <a:xfrm>
          <a:off x="8729315" y="886950"/>
          <a:ext cx="221949" cy="3333267"/>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9570B-669A-47C6-A3F3-D8C0BC2D5165}">
      <dsp:nvSpPr>
        <dsp:cNvPr id="0" name=""/>
        <dsp:cNvSpPr/>
      </dsp:nvSpPr>
      <dsp:spPr>
        <a:xfrm>
          <a:off x="1107615" y="319186"/>
          <a:ext cx="3977621" cy="4250662"/>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5046E7-3AC8-43A7-A435-1525AB21DC7F}">
      <dsp:nvSpPr>
        <dsp:cNvPr id="0" name=""/>
        <dsp:cNvSpPr/>
      </dsp:nvSpPr>
      <dsp:spPr>
        <a:xfrm>
          <a:off x="861573" y="538354"/>
          <a:ext cx="3953859" cy="3412549"/>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2875DB-FF40-40DF-85C0-C1ABB5F02FFA}">
      <dsp:nvSpPr>
        <dsp:cNvPr id="0" name=""/>
        <dsp:cNvSpPr/>
      </dsp:nvSpPr>
      <dsp:spPr>
        <a:xfrm>
          <a:off x="1132016" y="3908372"/>
          <a:ext cx="5650802" cy="517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0" tIns="95250" rIns="254000" bIns="95250" numCol="1" spcCol="1270" anchor="ctr" anchorCtr="0">
          <a:noAutofit/>
        </a:bodyPr>
        <a:lstStyle/>
        <a:p>
          <a:pPr marL="0" lvl="0" indent="0" algn="l" defTabSz="1111250">
            <a:lnSpc>
              <a:spcPct val="90000"/>
            </a:lnSpc>
            <a:spcBef>
              <a:spcPct val="0"/>
            </a:spcBef>
            <a:spcAft>
              <a:spcPct val="35000"/>
            </a:spcAft>
            <a:buNone/>
          </a:pPr>
          <a:r>
            <a:rPr lang="en-SG" sz="2500" kern="1200" dirty="0" err="1"/>
            <a:t>Visi</a:t>
          </a:r>
          <a:r>
            <a:rPr lang="en-SG" sz="2500" kern="1200" dirty="0"/>
            <a:t> </a:t>
          </a:r>
          <a:r>
            <a:rPr lang="en-SG" sz="2500" kern="1200" dirty="0" err="1"/>
            <a:t>Komputer</a:t>
          </a:r>
          <a:endParaRPr lang="en-SG" sz="2500" kern="1200" dirty="0"/>
        </a:p>
      </dsp:txBody>
      <dsp:txXfrm>
        <a:off x="1132016" y="3908372"/>
        <a:ext cx="5650802" cy="517442"/>
      </dsp:txXfrm>
    </dsp:sp>
    <dsp:sp modelId="{6A67D0B1-76ED-4DAD-9F3D-0E9F7428DBD8}">
      <dsp:nvSpPr>
        <dsp:cNvPr id="0" name=""/>
        <dsp:cNvSpPr/>
      </dsp:nvSpPr>
      <dsp:spPr>
        <a:xfrm>
          <a:off x="5270738" y="877534"/>
          <a:ext cx="3167742" cy="1932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SG" sz="2000" kern="1200" dirty="0"/>
            <a:t>(</a:t>
          </a:r>
          <a:r>
            <a:rPr lang="en-SG" sz="2000" i="1" kern="1200" dirty="0"/>
            <a:t>Computer Vision</a:t>
          </a:r>
          <a:r>
            <a:rPr lang="en-SG" sz="2000" kern="1200" dirty="0"/>
            <a:t>) : </a:t>
          </a:r>
          <a:r>
            <a:rPr lang="en-SG" sz="2000" kern="1200" dirty="0" err="1"/>
            <a:t>pengenalan</a:t>
          </a:r>
          <a:r>
            <a:rPr lang="en-SG" sz="2000" kern="1200" dirty="0"/>
            <a:t> </a:t>
          </a:r>
          <a:r>
            <a:rPr lang="en-SG" sz="2000" kern="1200" dirty="0" err="1"/>
            <a:t>objek</a:t>
          </a:r>
          <a:r>
            <a:rPr lang="en-SG" sz="2000" kern="1200" dirty="0"/>
            <a:t> </a:t>
          </a:r>
          <a:r>
            <a:rPr lang="en-SG" sz="2000" kern="1200" dirty="0" err="1"/>
            <a:t>untuk</a:t>
          </a:r>
          <a:r>
            <a:rPr lang="en-SG" sz="2000" kern="1200" dirty="0"/>
            <a:t> </a:t>
          </a:r>
          <a:r>
            <a:rPr lang="en-SG" sz="2000" kern="1200" dirty="0" err="1"/>
            <a:t>pengambilan</a:t>
          </a:r>
          <a:r>
            <a:rPr lang="en-SG" sz="2000" kern="1200" dirty="0"/>
            <a:t> </a:t>
          </a:r>
          <a:r>
            <a:rPr lang="en-SG" sz="2000" kern="1200" dirty="0" err="1"/>
            <a:t>keputusan</a:t>
          </a:r>
          <a:r>
            <a:rPr lang="en-SG" sz="2000" kern="1200" dirty="0"/>
            <a:t>.</a:t>
          </a:r>
        </a:p>
        <a:p>
          <a:pPr marL="0" lvl="0" indent="0" algn="l" defTabSz="889000">
            <a:lnSpc>
              <a:spcPct val="90000"/>
            </a:lnSpc>
            <a:spcBef>
              <a:spcPct val="0"/>
            </a:spcBef>
            <a:spcAft>
              <a:spcPct val="35000"/>
            </a:spcAft>
            <a:buNone/>
          </a:pPr>
          <a:r>
            <a:rPr lang="en-SG" sz="2000" kern="1200" dirty="0" err="1"/>
            <a:t>Komputer</a:t>
          </a:r>
          <a:r>
            <a:rPr lang="en-SG" sz="2000" kern="1200" dirty="0"/>
            <a:t> </a:t>
          </a:r>
          <a:r>
            <a:rPr lang="en-SG" sz="2000" kern="1200" dirty="0" err="1"/>
            <a:t>dilengkapi</a:t>
          </a:r>
          <a:r>
            <a:rPr lang="en-SG" sz="2000" kern="1200" dirty="0"/>
            <a:t> </a:t>
          </a:r>
          <a:r>
            <a:rPr lang="en-SG" sz="2000" kern="1200" dirty="0" err="1"/>
            <a:t>dengan</a:t>
          </a:r>
          <a:r>
            <a:rPr lang="en-SG" sz="2000" kern="1200" dirty="0"/>
            <a:t> </a:t>
          </a:r>
          <a:r>
            <a:rPr lang="en-SG" sz="2000" kern="1200" dirty="0" err="1"/>
            <a:t>kamera</a:t>
          </a:r>
          <a:r>
            <a:rPr lang="en-SG" sz="2000" kern="1200" dirty="0"/>
            <a:t> video.</a:t>
          </a:r>
        </a:p>
        <a:p>
          <a:pPr marL="0" lvl="0" indent="0" algn="l" defTabSz="889000">
            <a:lnSpc>
              <a:spcPct val="90000"/>
            </a:lnSpc>
            <a:spcBef>
              <a:spcPct val="0"/>
            </a:spcBef>
            <a:spcAft>
              <a:spcPct val="35000"/>
            </a:spcAft>
            <a:buNone/>
          </a:pPr>
          <a:r>
            <a:rPr lang="en-SG" sz="2000" kern="1200" dirty="0" err="1"/>
            <a:t>Umumnya</a:t>
          </a:r>
          <a:r>
            <a:rPr lang="en-SG" sz="2000" kern="1200" dirty="0"/>
            <a:t> </a:t>
          </a:r>
          <a:r>
            <a:rPr lang="en-SG" sz="2000" kern="1200" dirty="0" err="1"/>
            <a:t>dibantu</a:t>
          </a:r>
          <a:r>
            <a:rPr lang="en-SG" sz="2000" kern="1200" dirty="0"/>
            <a:t> </a:t>
          </a:r>
          <a:r>
            <a:rPr lang="en-SG" sz="2000" kern="1200" dirty="0" err="1"/>
            <a:t>oleh</a:t>
          </a:r>
          <a:r>
            <a:rPr lang="en-SG" sz="2000" kern="1200" dirty="0"/>
            <a:t> </a:t>
          </a:r>
          <a:r>
            <a:rPr lang="en-SG" sz="2000" kern="1200" dirty="0" err="1"/>
            <a:t>pengolahan</a:t>
          </a:r>
          <a:r>
            <a:rPr lang="en-SG" sz="2000" kern="1200" dirty="0"/>
            <a:t> </a:t>
          </a:r>
          <a:r>
            <a:rPr lang="en-SG" sz="2000" kern="1200" dirty="0" err="1"/>
            <a:t>citra</a:t>
          </a:r>
          <a:r>
            <a:rPr lang="en-SG" sz="2000" kern="1200" dirty="0"/>
            <a:t> (</a:t>
          </a:r>
          <a:r>
            <a:rPr lang="en-SG" sz="2000" i="1" kern="1200" dirty="0"/>
            <a:t>image processing</a:t>
          </a:r>
          <a:r>
            <a:rPr lang="en-SG" sz="2000" kern="1200" dirty="0"/>
            <a:t>)</a:t>
          </a:r>
        </a:p>
        <a:p>
          <a:pPr marL="0" lvl="0" indent="0" algn="l" defTabSz="889000">
            <a:lnSpc>
              <a:spcPct val="90000"/>
            </a:lnSpc>
            <a:spcBef>
              <a:spcPct val="0"/>
            </a:spcBef>
            <a:spcAft>
              <a:spcPct val="35000"/>
            </a:spcAft>
            <a:buNone/>
          </a:pPr>
          <a:r>
            <a:rPr lang="en-SG" sz="2000" kern="1200" dirty="0" err="1"/>
            <a:t>Contoh</a:t>
          </a:r>
          <a:r>
            <a:rPr lang="en-SG" sz="2000" kern="1200" dirty="0"/>
            <a:t>: </a:t>
          </a:r>
          <a:r>
            <a:rPr lang="en-SG" sz="2000" kern="1200" dirty="0" err="1"/>
            <a:t>pengenalan</a:t>
          </a:r>
          <a:r>
            <a:rPr lang="en-SG" sz="2000" kern="1200" dirty="0"/>
            <a:t> </a:t>
          </a:r>
          <a:r>
            <a:rPr lang="en-SG" sz="2000" kern="1200" dirty="0" err="1"/>
            <a:t>wajah</a:t>
          </a:r>
          <a:r>
            <a:rPr lang="en-SG" sz="2000" kern="1200" dirty="0"/>
            <a:t>.</a:t>
          </a:r>
        </a:p>
      </dsp:txBody>
      <dsp:txXfrm>
        <a:off x="5270738" y="877534"/>
        <a:ext cx="3167742" cy="19328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35BAE-3052-4FEE-AD43-B9B91D9DB4AF}">
      <dsp:nvSpPr>
        <dsp:cNvPr id="0" name=""/>
        <dsp:cNvSpPr/>
      </dsp:nvSpPr>
      <dsp:spPr>
        <a:xfrm>
          <a:off x="9642487" y="504293"/>
          <a:ext cx="227402" cy="4208733"/>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9570B-669A-47C6-A3F3-D8C0BC2D5165}">
      <dsp:nvSpPr>
        <dsp:cNvPr id="0" name=""/>
        <dsp:cNvSpPr/>
      </dsp:nvSpPr>
      <dsp:spPr>
        <a:xfrm>
          <a:off x="542572" y="504293"/>
          <a:ext cx="5914371" cy="4208733"/>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5046E7-3AC8-43A7-A435-1525AB21DC7F}">
      <dsp:nvSpPr>
        <dsp:cNvPr id="0" name=""/>
        <dsp:cNvSpPr/>
      </dsp:nvSpPr>
      <dsp:spPr>
        <a:xfrm>
          <a:off x="36110" y="0"/>
          <a:ext cx="6245088" cy="3981093"/>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2875DB-FF40-40DF-85C0-C1ABB5F02FFA}">
      <dsp:nvSpPr>
        <dsp:cNvPr id="0" name=""/>
        <dsp:cNvSpPr/>
      </dsp:nvSpPr>
      <dsp:spPr>
        <a:xfrm>
          <a:off x="773796" y="3982507"/>
          <a:ext cx="5455744" cy="499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91440" rIns="243840" bIns="91440" numCol="1" spcCol="1270" anchor="ctr" anchorCtr="0">
          <a:noAutofit/>
        </a:bodyPr>
        <a:lstStyle/>
        <a:p>
          <a:pPr marL="0" lvl="0" indent="0" algn="l" defTabSz="1066800">
            <a:lnSpc>
              <a:spcPct val="90000"/>
            </a:lnSpc>
            <a:spcBef>
              <a:spcPct val="0"/>
            </a:spcBef>
            <a:spcAft>
              <a:spcPct val="35000"/>
            </a:spcAft>
            <a:buNone/>
          </a:pPr>
          <a:r>
            <a:rPr lang="en-SG" sz="2400" kern="1200" dirty="0" err="1"/>
            <a:t>Pengenalan</a:t>
          </a:r>
          <a:r>
            <a:rPr lang="en-SG" sz="2400" kern="1200" dirty="0"/>
            <a:t> </a:t>
          </a:r>
          <a:r>
            <a:rPr lang="en-SG" sz="2400" kern="1200" dirty="0" err="1"/>
            <a:t>Suara</a:t>
          </a:r>
          <a:r>
            <a:rPr lang="en-SG" sz="2400" kern="1200" dirty="0"/>
            <a:t>/ </a:t>
          </a:r>
          <a:r>
            <a:rPr lang="en-SG" sz="2400" kern="1200" dirty="0" err="1"/>
            <a:t>Percakapan</a:t>
          </a:r>
          <a:endParaRPr lang="en-SG" sz="2400" kern="1200" dirty="0"/>
        </a:p>
      </dsp:txBody>
      <dsp:txXfrm>
        <a:off x="773796" y="3982507"/>
        <a:ext cx="5455744" cy="499580"/>
      </dsp:txXfrm>
    </dsp:sp>
    <dsp:sp modelId="{6A67D0B1-76ED-4DAD-9F3D-0E9F7428DBD8}">
      <dsp:nvSpPr>
        <dsp:cNvPr id="0" name=""/>
        <dsp:cNvSpPr/>
      </dsp:nvSpPr>
      <dsp:spPr>
        <a:xfrm>
          <a:off x="6697722" y="504293"/>
          <a:ext cx="2703985" cy="4208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SG" sz="2400" kern="1200" dirty="0"/>
            <a:t>(</a:t>
          </a:r>
          <a:r>
            <a:rPr lang="en-SG" sz="2400" i="1" kern="1200" dirty="0"/>
            <a:t>Voice/speech recognition</a:t>
          </a:r>
          <a:r>
            <a:rPr lang="en-SG" sz="2400" kern="1200" dirty="0"/>
            <a:t>) : </a:t>
          </a:r>
          <a:r>
            <a:rPr lang="en-SG" sz="2400" kern="1200" dirty="0" err="1"/>
            <a:t>pengenalan</a:t>
          </a:r>
          <a:r>
            <a:rPr lang="en-SG" sz="2400" kern="1200" dirty="0"/>
            <a:t> </a:t>
          </a:r>
          <a:r>
            <a:rPr lang="en-SG" sz="2400" kern="1200" dirty="0" err="1"/>
            <a:t>suara</a:t>
          </a:r>
          <a:r>
            <a:rPr lang="en-SG" sz="2400" kern="1200" dirty="0"/>
            <a:t>.</a:t>
          </a:r>
        </a:p>
        <a:p>
          <a:pPr marL="0" lvl="0" indent="0" algn="l" defTabSz="1066800">
            <a:lnSpc>
              <a:spcPct val="90000"/>
            </a:lnSpc>
            <a:spcBef>
              <a:spcPct val="0"/>
            </a:spcBef>
            <a:spcAft>
              <a:spcPct val="35000"/>
            </a:spcAft>
            <a:buNone/>
          </a:pPr>
          <a:r>
            <a:rPr lang="en-SG" sz="2400" kern="1200" dirty="0" err="1"/>
            <a:t>Bisa</a:t>
          </a:r>
          <a:r>
            <a:rPr lang="en-SG" sz="2400" kern="1200" dirty="0"/>
            <a:t> </a:t>
          </a:r>
          <a:r>
            <a:rPr lang="en-SG" sz="2400" kern="1200" dirty="0" err="1"/>
            <a:t>digunakan</a:t>
          </a:r>
          <a:r>
            <a:rPr lang="en-SG" sz="2400" kern="1200" dirty="0"/>
            <a:t> </a:t>
          </a:r>
          <a:r>
            <a:rPr lang="en-SG" sz="2400" kern="1200" dirty="0" err="1"/>
            <a:t>untuk</a:t>
          </a:r>
          <a:r>
            <a:rPr lang="en-SG" sz="2400" kern="1200" dirty="0"/>
            <a:t> </a:t>
          </a:r>
          <a:r>
            <a:rPr lang="en-SG" sz="2400" kern="1200" dirty="0" err="1"/>
            <a:t>keamanan</a:t>
          </a:r>
          <a:r>
            <a:rPr lang="en-SG" sz="2400" kern="1200" dirty="0"/>
            <a:t> (</a:t>
          </a:r>
          <a:r>
            <a:rPr lang="en-SG" sz="2400" kern="1200" dirty="0" err="1"/>
            <a:t>biometrika</a:t>
          </a:r>
          <a:r>
            <a:rPr lang="en-SG" sz="2400" kern="1200" dirty="0"/>
            <a:t>) </a:t>
          </a:r>
          <a:r>
            <a:rPr lang="en-SG" sz="2400" kern="1200" dirty="0" err="1"/>
            <a:t>dan</a:t>
          </a:r>
          <a:r>
            <a:rPr lang="en-SG" sz="2400" kern="1200" dirty="0"/>
            <a:t> </a:t>
          </a:r>
          <a:r>
            <a:rPr lang="en-SG" sz="2400" kern="1200" dirty="0" err="1"/>
            <a:t>pemberian</a:t>
          </a:r>
          <a:r>
            <a:rPr lang="en-SG" sz="2400" kern="1200" dirty="0"/>
            <a:t> </a:t>
          </a:r>
          <a:r>
            <a:rPr lang="en-SG" sz="2400" kern="1200" dirty="0" err="1"/>
            <a:t>informasi</a:t>
          </a:r>
          <a:r>
            <a:rPr lang="en-SG" sz="2400" kern="1200" dirty="0"/>
            <a:t> </a:t>
          </a:r>
          <a:r>
            <a:rPr lang="en-SG" sz="2400" i="1" kern="1200" dirty="0"/>
            <a:t>(voice </a:t>
          </a:r>
          <a:r>
            <a:rPr lang="en-SG" sz="2400" i="1" kern="1200" dirty="0" err="1"/>
            <a:t>translator.apk</a:t>
          </a:r>
          <a:r>
            <a:rPr lang="en-SG" sz="2400" i="1" kern="1200" dirty="0"/>
            <a:t>)</a:t>
          </a:r>
        </a:p>
        <a:p>
          <a:pPr marL="0" lvl="0" indent="0" algn="l" defTabSz="1066800">
            <a:lnSpc>
              <a:spcPct val="90000"/>
            </a:lnSpc>
            <a:spcBef>
              <a:spcPct val="0"/>
            </a:spcBef>
            <a:spcAft>
              <a:spcPct val="35000"/>
            </a:spcAft>
            <a:buNone/>
          </a:pPr>
          <a:endParaRPr lang="en-SG" sz="2400" kern="1200" dirty="0"/>
        </a:p>
      </dsp:txBody>
      <dsp:txXfrm>
        <a:off x="6697722" y="504293"/>
        <a:ext cx="2703985" cy="42087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35BAE-3052-4FEE-AD43-B9B91D9DB4AF}">
      <dsp:nvSpPr>
        <dsp:cNvPr id="0" name=""/>
        <dsp:cNvSpPr/>
      </dsp:nvSpPr>
      <dsp:spPr>
        <a:xfrm>
          <a:off x="9672890" y="530953"/>
          <a:ext cx="228876" cy="423601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9570B-669A-47C6-A3F3-D8C0BC2D5165}">
      <dsp:nvSpPr>
        <dsp:cNvPr id="0" name=""/>
        <dsp:cNvSpPr/>
      </dsp:nvSpPr>
      <dsp:spPr>
        <a:xfrm>
          <a:off x="513978" y="530953"/>
          <a:ext cx="5952716" cy="4236019"/>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5046E7-3AC8-43A7-A435-1525AB21DC7F}">
      <dsp:nvSpPr>
        <dsp:cNvPr id="0" name=""/>
        <dsp:cNvSpPr/>
      </dsp:nvSpPr>
      <dsp:spPr>
        <a:xfrm>
          <a:off x="4232" y="23390"/>
          <a:ext cx="6285577" cy="4006904"/>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2875DB-FF40-40DF-85C0-C1ABB5F02FFA}">
      <dsp:nvSpPr>
        <dsp:cNvPr id="0" name=""/>
        <dsp:cNvSpPr/>
      </dsp:nvSpPr>
      <dsp:spPr>
        <a:xfrm>
          <a:off x="746701" y="4031718"/>
          <a:ext cx="5491116" cy="502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0" tIns="95250" rIns="254000" bIns="95250" numCol="1" spcCol="1270" anchor="ctr" anchorCtr="0">
          <a:noAutofit/>
        </a:bodyPr>
        <a:lstStyle/>
        <a:p>
          <a:pPr marL="0" lvl="0" indent="0" algn="l" defTabSz="1111250">
            <a:lnSpc>
              <a:spcPct val="90000"/>
            </a:lnSpc>
            <a:spcBef>
              <a:spcPct val="0"/>
            </a:spcBef>
            <a:spcAft>
              <a:spcPct val="35000"/>
            </a:spcAft>
            <a:buNone/>
          </a:pPr>
          <a:r>
            <a:rPr lang="en-SG" sz="2500" kern="1200" dirty="0"/>
            <a:t>Robot</a:t>
          </a:r>
        </a:p>
      </dsp:txBody>
      <dsp:txXfrm>
        <a:off x="746701" y="4031718"/>
        <a:ext cx="5491116" cy="502819"/>
      </dsp:txXfrm>
    </dsp:sp>
    <dsp:sp modelId="{6A67D0B1-76ED-4DAD-9F3D-0E9F7428DBD8}">
      <dsp:nvSpPr>
        <dsp:cNvPr id="0" name=""/>
        <dsp:cNvSpPr/>
      </dsp:nvSpPr>
      <dsp:spPr>
        <a:xfrm>
          <a:off x="6709034" y="530953"/>
          <a:ext cx="2721516" cy="4236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pPr>
          <a:r>
            <a:rPr lang="en-SG" sz="2100" kern="1200" dirty="0"/>
            <a:t>Robot : </a:t>
          </a:r>
          <a:r>
            <a:rPr lang="en-SG" sz="2100" kern="1200" dirty="0" err="1"/>
            <a:t>peranti</a:t>
          </a:r>
          <a:r>
            <a:rPr lang="en-SG" sz="2100" kern="1200" dirty="0"/>
            <a:t> </a:t>
          </a:r>
          <a:r>
            <a:rPr lang="en-SG" sz="2100" kern="1200" dirty="0" err="1"/>
            <a:t>elekromekanik</a:t>
          </a:r>
          <a:r>
            <a:rPr lang="en-SG" sz="2100" kern="1200" dirty="0"/>
            <a:t> yang </a:t>
          </a:r>
          <a:r>
            <a:rPr lang="en-SG" sz="2100" kern="1200" dirty="0" err="1"/>
            <a:t>diprogram</a:t>
          </a:r>
          <a:r>
            <a:rPr lang="en-SG" sz="2100" kern="1200" dirty="0"/>
            <a:t> </a:t>
          </a:r>
          <a:r>
            <a:rPr lang="en-SG" sz="2100" kern="1200" dirty="0" err="1"/>
            <a:t>untuk</a:t>
          </a:r>
          <a:r>
            <a:rPr lang="en-SG" sz="2100" kern="1200" dirty="0"/>
            <a:t> </a:t>
          </a:r>
          <a:r>
            <a:rPr lang="en-SG" sz="2100" kern="1200" dirty="0" err="1"/>
            <a:t>melakukan</a:t>
          </a:r>
          <a:r>
            <a:rPr lang="en-SG" sz="2100" kern="1200" dirty="0"/>
            <a:t> </a:t>
          </a:r>
          <a:r>
            <a:rPr lang="en-SG" sz="2100" kern="1200" dirty="0" err="1"/>
            <a:t>otomasi</a:t>
          </a:r>
          <a:r>
            <a:rPr lang="en-SG" sz="2100" kern="1200" dirty="0"/>
            <a:t> </a:t>
          </a:r>
          <a:r>
            <a:rPr lang="en-SG" sz="2100" kern="1200" dirty="0" err="1"/>
            <a:t>terhadap</a:t>
          </a:r>
          <a:r>
            <a:rPr lang="en-SG" sz="2100" kern="1200" dirty="0"/>
            <a:t> </a:t>
          </a:r>
          <a:r>
            <a:rPr lang="en-SG" sz="2100" kern="1200" dirty="0" err="1"/>
            <a:t>tugas</a:t>
          </a:r>
          <a:r>
            <a:rPr lang="en-SG" sz="2100" kern="1200" dirty="0"/>
            <a:t> yang </a:t>
          </a:r>
          <a:r>
            <a:rPr lang="en-SG" sz="2100" kern="1200" dirty="0" err="1"/>
            <a:t>biasa</a:t>
          </a:r>
          <a:r>
            <a:rPr lang="en-SG" sz="2100" kern="1200" dirty="0"/>
            <a:t> </a:t>
          </a:r>
          <a:r>
            <a:rPr lang="en-SG" sz="2100" kern="1200" dirty="0" err="1"/>
            <a:t>dikerjakan</a:t>
          </a:r>
          <a:r>
            <a:rPr lang="en-SG" sz="2100" kern="1200" dirty="0"/>
            <a:t> </a:t>
          </a:r>
          <a:r>
            <a:rPr lang="en-SG" sz="2100" kern="1200" dirty="0" err="1"/>
            <a:t>manusia</a:t>
          </a:r>
          <a:r>
            <a:rPr lang="en-SG" sz="2100" kern="1200" dirty="0"/>
            <a:t>.</a:t>
          </a:r>
        </a:p>
        <a:p>
          <a:pPr marL="0" lvl="0" indent="0" algn="l" defTabSz="933450">
            <a:lnSpc>
              <a:spcPct val="90000"/>
            </a:lnSpc>
            <a:spcBef>
              <a:spcPct val="0"/>
            </a:spcBef>
            <a:spcAft>
              <a:spcPct val="35000"/>
            </a:spcAft>
            <a:buNone/>
          </a:pPr>
          <a:r>
            <a:rPr lang="en-SG" sz="2100" kern="1200" dirty="0" err="1"/>
            <a:t>Robotika</a:t>
          </a:r>
          <a:r>
            <a:rPr lang="en-SG" sz="2100" kern="1200" dirty="0"/>
            <a:t>: </a:t>
          </a:r>
          <a:r>
            <a:rPr lang="en-SG" sz="2100" kern="1200" dirty="0" err="1"/>
            <a:t>ilmu</a:t>
          </a:r>
          <a:r>
            <a:rPr lang="en-SG" sz="2100" kern="1200" dirty="0"/>
            <a:t> </a:t>
          </a:r>
          <a:r>
            <a:rPr lang="en-SG" sz="2100" kern="1200" dirty="0" err="1"/>
            <a:t>pembuatan</a:t>
          </a:r>
          <a:r>
            <a:rPr lang="en-SG" sz="2100" kern="1200" dirty="0"/>
            <a:t> robot.</a:t>
          </a:r>
        </a:p>
        <a:p>
          <a:pPr marL="0" lvl="0" indent="0" algn="l" defTabSz="933450">
            <a:lnSpc>
              <a:spcPct val="90000"/>
            </a:lnSpc>
            <a:spcBef>
              <a:spcPct val="0"/>
            </a:spcBef>
            <a:spcAft>
              <a:spcPct val="35000"/>
            </a:spcAft>
            <a:buNone/>
          </a:pPr>
          <a:r>
            <a:rPr lang="en-SG" sz="2100" kern="1200" dirty="0" err="1"/>
            <a:t>Contoh</a:t>
          </a:r>
          <a:r>
            <a:rPr lang="en-SG" sz="2100" kern="1200" dirty="0"/>
            <a:t>: android/humanoid (</a:t>
          </a:r>
          <a:r>
            <a:rPr lang="en-SG" sz="2100" kern="1200" dirty="0" err="1"/>
            <a:t>ropot</a:t>
          </a:r>
          <a:r>
            <a:rPr lang="en-SG" sz="2100" kern="1200" dirty="0"/>
            <a:t> </a:t>
          </a:r>
          <a:r>
            <a:rPr lang="en-SG" sz="2100" kern="1200" dirty="0" err="1"/>
            <a:t>menyerupai</a:t>
          </a:r>
          <a:r>
            <a:rPr lang="en-SG" sz="2100" kern="1200" dirty="0"/>
            <a:t> </a:t>
          </a:r>
          <a:r>
            <a:rPr lang="en-SG" sz="2100" kern="1200" dirty="0" err="1"/>
            <a:t>manusia</a:t>
          </a:r>
          <a:r>
            <a:rPr lang="en-SG" sz="2100" kern="1200" dirty="0"/>
            <a:t>), animatronic (robot </a:t>
          </a:r>
          <a:r>
            <a:rPr lang="en-SG" sz="2100" kern="1200" dirty="0" err="1"/>
            <a:t>berbentuk</a:t>
          </a:r>
          <a:r>
            <a:rPr lang="en-SG" sz="2100" kern="1200" dirty="0"/>
            <a:t> </a:t>
          </a:r>
          <a:r>
            <a:rPr lang="en-SG" sz="2100" kern="1200" dirty="0" err="1"/>
            <a:t>binatang</a:t>
          </a:r>
          <a:r>
            <a:rPr lang="en-SG" sz="2100" kern="1200" dirty="0"/>
            <a:t>) </a:t>
          </a:r>
        </a:p>
      </dsp:txBody>
      <dsp:txXfrm>
        <a:off x="6709034" y="530953"/>
        <a:ext cx="2721516" cy="42360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35BAE-3052-4FEE-AD43-B9B91D9DB4AF}">
      <dsp:nvSpPr>
        <dsp:cNvPr id="0" name=""/>
        <dsp:cNvSpPr/>
      </dsp:nvSpPr>
      <dsp:spPr>
        <a:xfrm>
          <a:off x="8919604" y="579281"/>
          <a:ext cx="222943" cy="4126205"/>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9570B-669A-47C6-A3F3-D8C0BC2D5165}">
      <dsp:nvSpPr>
        <dsp:cNvPr id="0" name=""/>
        <dsp:cNvSpPr/>
      </dsp:nvSpPr>
      <dsp:spPr>
        <a:xfrm>
          <a:off x="917404" y="579281"/>
          <a:ext cx="3959842" cy="4126205"/>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5046E7-3AC8-43A7-A435-1525AB21DC7F}">
      <dsp:nvSpPr>
        <dsp:cNvPr id="0" name=""/>
        <dsp:cNvSpPr/>
      </dsp:nvSpPr>
      <dsp:spPr>
        <a:xfrm>
          <a:off x="484743" y="139440"/>
          <a:ext cx="4129015" cy="3903030"/>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2875DB-FF40-40DF-85C0-C1ABB5F02FFA}">
      <dsp:nvSpPr>
        <dsp:cNvPr id="0" name=""/>
        <dsp:cNvSpPr/>
      </dsp:nvSpPr>
      <dsp:spPr>
        <a:xfrm>
          <a:off x="975355" y="4002943"/>
          <a:ext cx="5348765" cy="489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91440" rIns="243840" bIns="91440" numCol="1" spcCol="1270" anchor="ctr" anchorCtr="0">
          <a:noAutofit/>
        </a:bodyPr>
        <a:lstStyle/>
        <a:p>
          <a:pPr marL="0" lvl="0" indent="0" algn="l" defTabSz="1066800">
            <a:lnSpc>
              <a:spcPct val="90000"/>
            </a:lnSpc>
            <a:spcBef>
              <a:spcPct val="0"/>
            </a:spcBef>
            <a:spcAft>
              <a:spcPct val="35000"/>
            </a:spcAft>
            <a:buNone/>
          </a:pPr>
          <a:r>
            <a:rPr lang="en-SG" sz="2400" kern="1200" dirty="0" err="1"/>
            <a:t>Agen</a:t>
          </a:r>
          <a:r>
            <a:rPr lang="en-SG" sz="2400" kern="1200" dirty="0"/>
            <a:t> </a:t>
          </a:r>
          <a:r>
            <a:rPr lang="en-SG" sz="2400" kern="1200" dirty="0" err="1"/>
            <a:t>cerdas</a:t>
          </a:r>
          <a:endParaRPr lang="en-SG" sz="2400" kern="1200" dirty="0"/>
        </a:p>
      </dsp:txBody>
      <dsp:txXfrm>
        <a:off x="975355" y="4002943"/>
        <a:ext cx="5348765" cy="489784"/>
      </dsp:txXfrm>
    </dsp:sp>
    <dsp:sp modelId="{6A67D0B1-76ED-4DAD-9F3D-0E9F7428DBD8}">
      <dsp:nvSpPr>
        <dsp:cNvPr id="0" name=""/>
        <dsp:cNvSpPr/>
      </dsp:nvSpPr>
      <dsp:spPr>
        <a:xfrm>
          <a:off x="5186421" y="579281"/>
          <a:ext cx="2650964" cy="412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SG" sz="2400" i="0" kern="1200" dirty="0"/>
            <a:t>(</a:t>
          </a:r>
          <a:r>
            <a:rPr lang="en-SG" sz="2400" i="1" kern="1200" dirty="0"/>
            <a:t>Smart </a:t>
          </a:r>
          <a:r>
            <a:rPr lang="en-SG" sz="2400" i="1" kern="1200" dirty="0" err="1"/>
            <a:t>Agen</a:t>
          </a:r>
          <a:r>
            <a:rPr lang="en-SG" sz="2400" i="0" kern="1200" dirty="0"/>
            <a:t>)</a:t>
          </a:r>
        </a:p>
        <a:p>
          <a:pPr marL="0" lvl="0" indent="0" algn="l" defTabSz="1066800">
            <a:lnSpc>
              <a:spcPct val="90000"/>
            </a:lnSpc>
            <a:spcBef>
              <a:spcPct val="0"/>
            </a:spcBef>
            <a:spcAft>
              <a:spcPct val="35000"/>
            </a:spcAft>
            <a:buNone/>
          </a:pPr>
          <a:r>
            <a:rPr lang="en-SG" sz="2400" i="0" kern="1200" dirty="0" err="1"/>
            <a:t>Contoh</a:t>
          </a:r>
          <a:r>
            <a:rPr lang="en-SG" sz="2400" i="0" kern="1200" dirty="0"/>
            <a:t>: </a:t>
          </a:r>
          <a:r>
            <a:rPr lang="en-SG" sz="2400" i="0" kern="1200" dirty="0" err="1"/>
            <a:t>agen</a:t>
          </a:r>
          <a:r>
            <a:rPr lang="en-SG" sz="2400" i="0" kern="1200" dirty="0"/>
            <a:t> spreadsheet </a:t>
          </a:r>
          <a:r>
            <a:rPr lang="en-SG" sz="2400" i="0" kern="1200" dirty="0" err="1"/>
            <a:t>pada</a:t>
          </a:r>
          <a:r>
            <a:rPr lang="en-SG" sz="2400" i="0" kern="1200" dirty="0"/>
            <a:t> Ms Excel</a:t>
          </a:r>
          <a:endParaRPr lang="en-SG" sz="2400" i="1" kern="1200" dirty="0"/>
        </a:p>
      </dsp:txBody>
      <dsp:txXfrm>
        <a:off x="5186421" y="579281"/>
        <a:ext cx="2650964" cy="412620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0CD3B-1CFC-4C36-B264-1DC6BE925FD8}">
      <dsp:nvSpPr>
        <dsp:cNvPr id="0" name=""/>
        <dsp:cNvSpPr/>
      </dsp:nvSpPr>
      <dsp:spPr>
        <a:xfrm>
          <a:off x="3363069" y="623864"/>
          <a:ext cx="4596819" cy="2620212"/>
        </a:xfrm>
        <a:prstGeom prst="rect">
          <a:avLst/>
        </a:prstGeom>
        <a:blipFill rotWithShape="1">
          <a:blip xmlns:r="http://schemas.openxmlformats.org/officeDocument/2006/relationships" r:embed="rId1"/>
          <a:stretch>
            <a:fillRect/>
          </a:stretch>
        </a:blip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F7425732-C880-4E3C-9968-428B6F41284A}">
      <dsp:nvSpPr>
        <dsp:cNvPr id="0" name=""/>
        <dsp:cNvSpPr/>
      </dsp:nvSpPr>
      <dsp:spPr>
        <a:xfrm>
          <a:off x="1698736" y="1656382"/>
          <a:ext cx="2938230" cy="2246611"/>
        </a:xfrm>
        <a:prstGeom prst="rect">
          <a:avLst/>
        </a:prstGeom>
        <a:solidFill>
          <a:schemeClr val="accent2">
            <a:lumMod val="75000"/>
          </a:schemeClr>
        </a:solidFill>
        <a:ln>
          <a:noFill/>
        </a:ln>
        <a:effectLst>
          <a:outerShdw blurRad="57150" dist="19050" dir="5400000" algn="ctr" rotWithShape="0">
            <a:srgbClr val="000000">
              <a:alpha val="63000"/>
            </a:srgbClr>
          </a:outerShdw>
        </a:effectLst>
        <a:scene3d>
          <a:camera prst="orthographicFront"/>
          <a:lightRig rig="flat" dir="t"/>
        </a:scene3d>
      </dsp:spPr>
      <dsp:style>
        <a:lnRef idx="0">
          <a:schemeClr val="accent3"/>
        </a:lnRef>
        <a:fillRef idx="3">
          <a:schemeClr val="accent3"/>
        </a:fillRef>
        <a:effectRef idx="3">
          <a:schemeClr val="accent3"/>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SG" sz="3600" kern="1200" dirty="0"/>
            <a:t>Cyborg</a:t>
          </a:r>
        </a:p>
        <a:p>
          <a:pPr marL="0" lvl="0" indent="0" algn="ctr" defTabSz="1600200">
            <a:lnSpc>
              <a:spcPct val="90000"/>
            </a:lnSpc>
            <a:spcBef>
              <a:spcPct val="0"/>
            </a:spcBef>
            <a:spcAft>
              <a:spcPct val="35000"/>
            </a:spcAft>
            <a:buNone/>
          </a:pPr>
          <a:r>
            <a:rPr lang="en-SG" sz="2000" kern="1200" dirty="0"/>
            <a:t>(</a:t>
          </a:r>
          <a:r>
            <a:rPr lang="en-SG" sz="2000" kern="1200" dirty="0" err="1"/>
            <a:t>gabungan</a:t>
          </a:r>
          <a:r>
            <a:rPr lang="en-SG" sz="2000" kern="1200" dirty="0"/>
            <a:t> </a:t>
          </a:r>
          <a:r>
            <a:rPr lang="en-SG" sz="2000" kern="1200" dirty="0" err="1"/>
            <a:t>mesin</a:t>
          </a:r>
          <a:r>
            <a:rPr lang="en-SG" sz="2000" kern="1200" dirty="0"/>
            <a:t> </a:t>
          </a:r>
          <a:r>
            <a:rPr lang="en-SG" sz="2000" kern="1200" dirty="0" err="1"/>
            <a:t>dan</a:t>
          </a:r>
          <a:r>
            <a:rPr lang="en-SG" sz="2000" kern="1200" dirty="0"/>
            <a:t> </a:t>
          </a:r>
          <a:r>
            <a:rPr lang="en-SG" sz="2000" kern="1200" dirty="0" err="1"/>
            <a:t>manusia</a:t>
          </a:r>
          <a:r>
            <a:rPr lang="en-SG" sz="2000" kern="1200" dirty="0"/>
            <a:t>), </a:t>
          </a:r>
          <a:r>
            <a:rPr lang="en-SG" sz="2000" kern="1200" dirty="0" err="1"/>
            <a:t>contoh</a:t>
          </a:r>
          <a:r>
            <a:rPr lang="en-SG" sz="2000" kern="1200" dirty="0"/>
            <a:t> </a:t>
          </a:r>
          <a:r>
            <a:rPr lang="en-SG" sz="2000" kern="1200" dirty="0" err="1"/>
            <a:t>saat</a:t>
          </a:r>
          <a:r>
            <a:rPr lang="en-SG" sz="2000" kern="1200" dirty="0"/>
            <a:t> </a:t>
          </a:r>
          <a:r>
            <a:rPr lang="en-SG" sz="2000" kern="1200" dirty="0" err="1"/>
            <a:t>ini</a:t>
          </a:r>
          <a:r>
            <a:rPr lang="en-SG" sz="2000" kern="1200" dirty="0"/>
            <a:t> </a:t>
          </a:r>
          <a:r>
            <a:rPr lang="en-SG" sz="2000" kern="1200" dirty="0" err="1"/>
            <a:t>manusia</a:t>
          </a:r>
          <a:r>
            <a:rPr lang="en-SG" sz="2000" kern="1200" dirty="0"/>
            <a:t> yang </a:t>
          </a:r>
          <a:r>
            <a:rPr lang="en-SG" sz="2000" kern="1200" dirty="0" err="1"/>
            <a:t>telah</a:t>
          </a:r>
          <a:r>
            <a:rPr lang="en-SG" sz="2000" kern="1200" dirty="0"/>
            <a:t> </a:t>
          </a:r>
          <a:r>
            <a:rPr lang="en-SG" sz="2000" kern="1200" dirty="0" err="1"/>
            <a:t>dipasangi</a:t>
          </a:r>
          <a:r>
            <a:rPr lang="en-SG" sz="2000" kern="1200" dirty="0"/>
            <a:t> </a:t>
          </a:r>
          <a:r>
            <a:rPr lang="en-SG" sz="2000" kern="1200" dirty="0" err="1"/>
            <a:t>peranti</a:t>
          </a:r>
          <a:r>
            <a:rPr lang="en-SG" sz="2000" kern="1200" dirty="0"/>
            <a:t> </a:t>
          </a:r>
          <a:r>
            <a:rPr lang="en-SG" sz="2000" kern="1200" dirty="0" err="1"/>
            <a:t>elektronik</a:t>
          </a:r>
          <a:r>
            <a:rPr lang="en-SG" sz="2000" kern="1200" dirty="0"/>
            <a:t> </a:t>
          </a:r>
          <a:r>
            <a:rPr lang="en-SG" sz="2000" kern="1200" dirty="0" err="1"/>
            <a:t>dalam</a:t>
          </a:r>
          <a:r>
            <a:rPr lang="en-SG" sz="2000" kern="1200" dirty="0"/>
            <a:t> </a:t>
          </a:r>
          <a:r>
            <a:rPr lang="en-SG" sz="2000" kern="1200" dirty="0" err="1"/>
            <a:t>tubuhnya</a:t>
          </a:r>
          <a:r>
            <a:rPr lang="en-SG" sz="2000" kern="1200" dirty="0"/>
            <a:t> (</a:t>
          </a:r>
          <a:r>
            <a:rPr lang="en-SG" sz="2000" kern="1200" dirty="0" err="1"/>
            <a:t>alat</a:t>
          </a:r>
          <a:r>
            <a:rPr lang="en-SG" sz="2000" kern="1200" dirty="0"/>
            <a:t> </a:t>
          </a:r>
          <a:r>
            <a:rPr lang="en-SG" sz="2000" kern="1200" dirty="0" err="1"/>
            <a:t>pemacu</a:t>
          </a:r>
          <a:r>
            <a:rPr lang="en-SG" sz="2000" kern="1200" dirty="0"/>
            <a:t> </a:t>
          </a:r>
          <a:r>
            <a:rPr lang="en-SG" sz="2000" kern="1200" dirty="0" err="1"/>
            <a:t>jantung</a:t>
          </a:r>
          <a:r>
            <a:rPr lang="en-SG" sz="2000" kern="1200" dirty="0"/>
            <a:t>)</a:t>
          </a:r>
        </a:p>
      </dsp:txBody>
      <dsp:txXfrm>
        <a:off x="1698736" y="1656382"/>
        <a:ext cx="2938230" cy="224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B8A49-8DC6-4457-B7DA-A13D028FB8F8}">
      <dsp:nvSpPr>
        <dsp:cNvPr id="0" name=""/>
        <dsp:cNvSpPr/>
      </dsp:nvSpPr>
      <dsp:spPr>
        <a:xfrm>
          <a:off x="0" y="456"/>
          <a:ext cx="575006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49E910-1C08-4F8E-BE57-6E047479BA65}">
      <dsp:nvSpPr>
        <dsp:cNvPr id="0" name=""/>
        <dsp:cNvSpPr/>
      </dsp:nvSpPr>
      <dsp:spPr>
        <a:xfrm>
          <a:off x="0" y="456"/>
          <a:ext cx="616559" cy="74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r" defTabSz="1955800">
            <a:lnSpc>
              <a:spcPct val="90000"/>
            </a:lnSpc>
            <a:spcBef>
              <a:spcPct val="0"/>
            </a:spcBef>
            <a:spcAft>
              <a:spcPct val="35000"/>
            </a:spcAft>
            <a:buNone/>
          </a:pPr>
          <a:r>
            <a:rPr lang="en-SG" sz="4400" kern="1200" dirty="0"/>
            <a:t> </a:t>
          </a:r>
        </a:p>
      </dsp:txBody>
      <dsp:txXfrm>
        <a:off x="0" y="456"/>
        <a:ext cx="616559" cy="748108"/>
      </dsp:txXfrm>
    </dsp:sp>
    <dsp:sp modelId="{CA866565-0348-4D12-8C55-D1A5D1380BA5}">
      <dsp:nvSpPr>
        <dsp:cNvPr id="0" name=""/>
        <dsp:cNvSpPr/>
      </dsp:nvSpPr>
      <dsp:spPr>
        <a:xfrm>
          <a:off x="662801" y="34428"/>
          <a:ext cx="5083396" cy="67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a:lnSpc>
              <a:spcPct val="90000"/>
            </a:lnSpc>
            <a:spcBef>
              <a:spcPct val="0"/>
            </a:spcBef>
            <a:spcAft>
              <a:spcPct val="35000"/>
            </a:spcAft>
            <a:buNone/>
          </a:pPr>
          <a:r>
            <a:rPr lang="en-SG" sz="2400" kern="1200" dirty="0" err="1"/>
            <a:t>Tidak</a:t>
          </a:r>
          <a:r>
            <a:rPr lang="en-SG" sz="2400" kern="1200" dirty="0"/>
            <a:t> </a:t>
          </a:r>
          <a:r>
            <a:rPr lang="en-SG" sz="2400" kern="1200" dirty="0" err="1"/>
            <a:t>permanen</a:t>
          </a:r>
          <a:r>
            <a:rPr lang="en-SG" sz="2400" kern="1200" dirty="0"/>
            <a:t> </a:t>
          </a:r>
          <a:r>
            <a:rPr lang="en-SG" sz="1600" kern="1200" dirty="0"/>
            <a:t>(</a:t>
          </a:r>
          <a:r>
            <a:rPr lang="en-SG" sz="1600" kern="1200" dirty="0" err="1"/>
            <a:t>saat</a:t>
          </a:r>
          <a:r>
            <a:rPr lang="en-SG" sz="1600" kern="1200" dirty="0"/>
            <a:t> </a:t>
          </a:r>
          <a:r>
            <a:rPr lang="en-SG" sz="1600" kern="1200" dirty="0" err="1"/>
            <a:t>seorang</a:t>
          </a:r>
          <a:r>
            <a:rPr lang="en-SG" sz="1600" kern="1200" dirty="0"/>
            <a:t> </a:t>
          </a:r>
          <a:r>
            <a:rPr lang="en-SG" sz="1600" kern="1200" dirty="0" err="1"/>
            <a:t>pegawai</a:t>
          </a:r>
          <a:r>
            <a:rPr lang="en-SG" sz="1600" kern="1200" dirty="0"/>
            <a:t> </a:t>
          </a:r>
          <a:r>
            <a:rPr lang="en-SG" sz="1600" kern="1200" dirty="0" err="1"/>
            <a:t>pindah</a:t>
          </a:r>
          <a:r>
            <a:rPr lang="en-SG" sz="1600" kern="1200" dirty="0"/>
            <a:t> </a:t>
          </a:r>
          <a:r>
            <a:rPr lang="en-SG" sz="1600" kern="1200" dirty="0" err="1"/>
            <a:t>kerja</a:t>
          </a:r>
          <a:r>
            <a:rPr lang="en-SG" sz="1600" kern="1200" dirty="0"/>
            <a:t>, </a:t>
          </a:r>
          <a:r>
            <a:rPr lang="en-SG" sz="1600" kern="1200" dirty="0" err="1"/>
            <a:t>kecerdasannya</a:t>
          </a:r>
          <a:r>
            <a:rPr lang="en-SG" sz="1600" kern="1200" dirty="0"/>
            <a:t> </a:t>
          </a:r>
          <a:r>
            <a:rPr lang="en-SG" sz="1600" kern="1200" dirty="0" err="1"/>
            <a:t>ikut</a:t>
          </a:r>
          <a:r>
            <a:rPr lang="en-SG" sz="1600" kern="1200" dirty="0"/>
            <a:t> </a:t>
          </a:r>
          <a:r>
            <a:rPr lang="en-SG" sz="1600" kern="1200" dirty="0" err="1"/>
            <a:t>terbawa</a:t>
          </a:r>
          <a:r>
            <a:rPr lang="en-SG" sz="1600" kern="1200" dirty="0"/>
            <a:t>)</a:t>
          </a:r>
        </a:p>
      </dsp:txBody>
      <dsp:txXfrm>
        <a:off x="662801" y="34428"/>
        <a:ext cx="5083396" cy="679434"/>
      </dsp:txXfrm>
    </dsp:sp>
    <dsp:sp modelId="{9EEFB4AF-8AAD-472D-B5F1-3EA30D04F352}">
      <dsp:nvSpPr>
        <dsp:cNvPr id="0" name=""/>
        <dsp:cNvSpPr/>
      </dsp:nvSpPr>
      <dsp:spPr>
        <a:xfrm>
          <a:off x="616559" y="713863"/>
          <a:ext cx="2466238" cy="0"/>
        </a:xfrm>
        <a:prstGeom prst="line">
          <a:avLst/>
        </a:prstGeom>
        <a:solidFill>
          <a:schemeClr val="accent3">
            <a:hueOff val="0"/>
            <a:satOff val="0"/>
            <a:lumOff val="0"/>
            <a:alphaOff val="0"/>
          </a:schemeClr>
        </a:solidFill>
        <a:ln w="15875"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25CC81-D005-43C1-855C-DF23A95CBBC0}">
      <dsp:nvSpPr>
        <dsp:cNvPr id="0" name=""/>
        <dsp:cNvSpPr/>
      </dsp:nvSpPr>
      <dsp:spPr>
        <a:xfrm>
          <a:off x="0" y="748565"/>
          <a:ext cx="575006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7E11BE-9E9D-4450-83A3-4D0F97D7703A}">
      <dsp:nvSpPr>
        <dsp:cNvPr id="0" name=""/>
        <dsp:cNvSpPr/>
      </dsp:nvSpPr>
      <dsp:spPr>
        <a:xfrm>
          <a:off x="0" y="748565"/>
          <a:ext cx="616559" cy="74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r" defTabSz="1955800">
            <a:lnSpc>
              <a:spcPct val="90000"/>
            </a:lnSpc>
            <a:spcBef>
              <a:spcPct val="0"/>
            </a:spcBef>
            <a:spcAft>
              <a:spcPct val="35000"/>
            </a:spcAft>
            <a:buNone/>
          </a:pPr>
          <a:r>
            <a:rPr lang="en-SG" sz="4400" kern="1200" dirty="0"/>
            <a:t> </a:t>
          </a:r>
        </a:p>
      </dsp:txBody>
      <dsp:txXfrm>
        <a:off x="0" y="748565"/>
        <a:ext cx="616559" cy="748108"/>
      </dsp:txXfrm>
    </dsp:sp>
    <dsp:sp modelId="{4A24FCCE-67CD-424B-8054-69B730CCD6B9}">
      <dsp:nvSpPr>
        <dsp:cNvPr id="0" name=""/>
        <dsp:cNvSpPr/>
      </dsp:nvSpPr>
      <dsp:spPr>
        <a:xfrm>
          <a:off x="662801" y="755645"/>
          <a:ext cx="5083396" cy="67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a:lnSpc>
              <a:spcPct val="90000"/>
            </a:lnSpc>
            <a:spcBef>
              <a:spcPct val="0"/>
            </a:spcBef>
            <a:spcAft>
              <a:spcPct val="35000"/>
            </a:spcAft>
            <a:buNone/>
          </a:pPr>
          <a:r>
            <a:rPr lang="en-SG" sz="2400" kern="1200" dirty="0" err="1"/>
            <a:t>Tidak</a:t>
          </a:r>
          <a:r>
            <a:rPr lang="en-SG" sz="2400" kern="1200" dirty="0"/>
            <a:t> </a:t>
          </a:r>
          <a:r>
            <a:rPr lang="en-SG" sz="2400" kern="1200" dirty="0" err="1"/>
            <a:t>mudah</a:t>
          </a:r>
          <a:r>
            <a:rPr lang="en-SG" sz="2400" kern="1200" dirty="0"/>
            <a:t> </a:t>
          </a:r>
          <a:r>
            <a:rPr lang="en-SG" sz="2400" kern="1200" dirty="0" err="1"/>
            <a:t>digandakan</a:t>
          </a:r>
          <a:r>
            <a:rPr lang="en-SG" sz="2400" kern="1200" dirty="0"/>
            <a:t>/ </a:t>
          </a:r>
          <a:r>
            <a:rPr lang="en-SG" sz="2400" kern="1200" dirty="0" err="1"/>
            <a:t>disebarkan</a:t>
          </a:r>
          <a:r>
            <a:rPr lang="en-SG" sz="2400" kern="1200" dirty="0"/>
            <a:t> </a:t>
          </a:r>
          <a:r>
            <a:rPr lang="en-SG" sz="1600" kern="1200" dirty="0"/>
            <a:t>(</a:t>
          </a:r>
          <a:r>
            <a:rPr lang="en-SG" sz="1600" kern="1200" dirty="0" err="1"/>
            <a:t>memerlukan</a:t>
          </a:r>
          <a:r>
            <a:rPr lang="en-SG" sz="1600" kern="1200" dirty="0"/>
            <a:t> </a:t>
          </a:r>
          <a:r>
            <a:rPr lang="en-SG" sz="1600" kern="1200" dirty="0" err="1"/>
            <a:t>waktu</a:t>
          </a:r>
          <a:r>
            <a:rPr lang="en-SG" sz="1600" kern="1200" dirty="0"/>
            <a:t> lama </a:t>
          </a:r>
          <a:r>
            <a:rPr lang="en-SG" sz="1600" kern="1200" dirty="0" err="1"/>
            <a:t>dan</a:t>
          </a:r>
          <a:r>
            <a:rPr lang="en-SG" sz="1600" kern="1200" dirty="0"/>
            <a:t> </a:t>
          </a:r>
          <a:r>
            <a:rPr lang="en-SG" sz="1600" kern="1200" dirty="0" err="1"/>
            <a:t>duplikasi</a:t>
          </a:r>
          <a:r>
            <a:rPr lang="en-SG" sz="1600" kern="1200" dirty="0"/>
            <a:t> </a:t>
          </a:r>
          <a:r>
            <a:rPr lang="en-SG" sz="1600" kern="1200" dirty="0" err="1"/>
            <a:t>tidak</a:t>
          </a:r>
          <a:r>
            <a:rPr lang="en-SG" sz="1600" kern="1200" dirty="0"/>
            <a:t> </a:t>
          </a:r>
          <a:r>
            <a:rPr lang="en-SG" sz="1600" kern="1200" dirty="0" err="1"/>
            <a:t>lengkap</a:t>
          </a:r>
          <a:r>
            <a:rPr lang="en-SG" sz="1600" kern="1200" dirty="0"/>
            <a:t>)</a:t>
          </a:r>
        </a:p>
      </dsp:txBody>
      <dsp:txXfrm>
        <a:off x="662801" y="755645"/>
        <a:ext cx="5083396" cy="679434"/>
      </dsp:txXfrm>
    </dsp:sp>
    <dsp:sp modelId="{6C07CF65-FC9A-4AB4-A207-27D0F49D9249}">
      <dsp:nvSpPr>
        <dsp:cNvPr id="0" name=""/>
        <dsp:cNvSpPr/>
      </dsp:nvSpPr>
      <dsp:spPr>
        <a:xfrm>
          <a:off x="616559" y="1461971"/>
          <a:ext cx="2466238" cy="0"/>
        </a:xfrm>
        <a:prstGeom prst="line">
          <a:avLst/>
        </a:prstGeom>
        <a:solidFill>
          <a:schemeClr val="accent3">
            <a:hueOff val="0"/>
            <a:satOff val="0"/>
            <a:lumOff val="0"/>
            <a:alphaOff val="0"/>
          </a:schemeClr>
        </a:solidFill>
        <a:ln w="15875"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C1C9ED-94C0-4FB5-B1C5-0426DDC213F0}">
      <dsp:nvSpPr>
        <dsp:cNvPr id="0" name=""/>
        <dsp:cNvSpPr/>
      </dsp:nvSpPr>
      <dsp:spPr>
        <a:xfrm>
          <a:off x="0" y="1496674"/>
          <a:ext cx="575006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FCAACF-5C8D-49D1-9EFD-1D636DF3D6E6}">
      <dsp:nvSpPr>
        <dsp:cNvPr id="0" name=""/>
        <dsp:cNvSpPr/>
      </dsp:nvSpPr>
      <dsp:spPr>
        <a:xfrm>
          <a:off x="0" y="1496674"/>
          <a:ext cx="572760" cy="74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r" defTabSz="1955800">
            <a:lnSpc>
              <a:spcPct val="90000"/>
            </a:lnSpc>
            <a:spcBef>
              <a:spcPct val="0"/>
            </a:spcBef>
            <a:spcAft>
              <a:spcPct val="35000"/>
            </a:spcAft>
            <a:buNone/>
          </a:pPr>
          <a:r>
            <a:rPr lang="en-SG" sz="4400" kern="1200" dirty="0"/>
            <a:t> </a:t>
          </a:r>
        </a:p>
      </dsp:txBody>
      <dsp:txXfrm>
        <a:off x="0" y="1496674"/>
        <a:ext cx="572760" cy="748108"/>
      </dsp:txXfrm>
    </dsp:sp>
    <dsp:sp modelId="{CD015774-EDA6-447C-88DF-376E6F60BCE3}">
      <dsp:nvSpPr>
        <dsp:cNvPr id="0" name=""/>
        <dsp:cNvSpPr/>
      </dsp:nvSpPr>
      <dsp:spPr>
        <a:xfrm>
          <a:off x="615717" y="1638213"/>
          <a:ext cx="5130038" cy="67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a:lnSpc>
              <a:spcPct val="90000"/>
            </a:lnSpc>
            <a:spcBef>
              <a:spcPct val="0"/>
            </a:spcBef>
            <a:spcAft>
              <a:spcPct val="35000"/>
            </a:spcAft>
            <a:buNone/>
          </a:pPr>
          <a:r>
            <a:rPr lang="en-SG" sz="2400" kern="1200" dirty="0" err="1"/>
            <a:t>Umumnya</a:t>
          </a:r>
          <a:r>
            <a:rPr lang="en-SG" sz="2400" kern="1200" dirty="0"/>
            <a:t> </a:t>
          </a:r>
          <a:r>
            <a:rPr lang="en-SG" sz="2400" kern="1200" dirty="0" err="1"/>
            <a:t>Lebih</a:t>
          </a:r>
          <a:r>
            <a:rPr lang="en-SG" sz="2400" kern="1200" dirty="0"/>
            <a:t> </a:t>
          </a:r>
          <a:r>
            <a:rPr lang="en-SG" sz="2400" kern="1200" dirty="0" err="1"/>
            <a:t>mahal</a:t>
          </a:r>
          <a:endParaRPr lang="en-SG" sz="1600" kern="1200" dirty="0"/>
        </a:p>
      </dsp:txBody>
      <dsp:txXfrm>
        <a:off x="615717" y="1638213"/>
        <a:ext cx="5130038" cy="679434"/>
      </dsp:txXfrm>
    </dsp:sp>
    <dsp:sp modelId="{E8F5245A-62A6-4022-872E-6F6436CC58C3}">
      <dsp:nvSpPr>
        <dsp:cNvPr id="0" name=""/>
        <dsp:cNvSpPr/>
      </dsp:nvSpPr>
      <dsp:spPr>
        <a:xfrm>
          <a:off x="572760" y="2210080"/>
          <a:ext cx="2291041" cy="0"/>
        </a:xfrm>
        <a:prstGeom prst="line">
          <a:avLst/>
        </a:prstGeom>
        <a:solidFill>
          <a:schemeClr val="accent3">
            <a:hueOff val="0"/>
            <a:satOff val="0"/>
            <a:lumOff val="0"/>
            <a:alphaOff val="0"/>
          </a:schemeClr>
        </a:solidFill>
        <a:ln w="15875"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A0D229-4253-4BAD-B2B5-97393CABB553}">
      <dsp:nvSpPr>
        <dsp:cNvPr id="0" name=""/>
        <dsp:cNvSpPr/>
      </dsp:nvSpPr>
      <dsp:spPr>
        <a:xfrm>
          <a:off x="0" y="2244782"/>
          <a:ext cx="575006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B00363-86C5-4936-8336-5842046AAC5D}">
      <dsp:nvSpPr>
        <dsp:cNvPr id="0" name=""/>
        <dsp:cNvSpPr/>
      </dsp:nvSpPr>
      <dsp:spPr>
        <a:xfrm>
          <a:off x="0" y="2244782"/>
          <a:ext cx="616559" cy="74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r" defTabSz="1955800">
            <a:lnSpc>
              <a:spcPct val="90000"/>
            </a:lnSpc>
            <a:spcBef>
              <a:spcPct val="0"/>
            </a:spcBef>
            <a:spcAft>
              <a:spcPct val="35000"/>
            </a:spcAft>
            <a:buNone/>
          </a:pPr>
          <a:endParaRPr lang="en-SG" sz="4400" kern="1200" dirty="0"/>
        </a:p>
      </dsp:txBody>
      <dsp:txXfrm>
        <a:off x="0" y="2244782"/>
        <a:ext cx="616559" cy="748108"/>
      </dsp:txXfrm>
    </dsp:sp>
    <dsp:sp modelId="{F5B7DF63-E25D-4D29-AF61-024AA688841F}">
      <dsp:nvSpPr>
        <dsp:cNvPr id="0" name=""/>
        <dsp:cNvSpPr/>
      </dsp:nvSpPr>
      <dsp:spPr>
        <a:xfrm>
          <a:off x="662801" y="2386322"/>
          <a:ext cx="5083396" cy="67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a:lnSpc>
              <a:spcPct val="90000"/>
            </a:lnSpc>
            <a:spcBef>
              <a:spcPct val="0"/>
            </a:spcBef>
            <a:spcAft>
              <a:spcPct val="35000"/>
            </a:spcAft>
            <a:buNone/>
          </a:pPr>
          <a:r>
            <a:rPr lang="en-SG" sz="2400" kern="1200" dirty="0" err="1"/>
            <a:t>Manusia</a:t>
          </a:r>
          <a:r>
            <a:rPr lang="en-SG" sz="2400" kern="1200" dirty="0"/>
            <a:t> </a:t>
          </a:r>
          <a:r>
            <a:rPr lang="en-SG" sz="2400" kern="1200" dirty="0" err="1"/>
            <a:t>sering</a:t>
          </a:r>
          <a:r>
            <a:rPr lang="en-SG" sz="2400" kern="1200" dirty="0"/>
            <a:t> </a:t>
          </a:r>
          <a:r>
            <a:rPr lang="en-SG" sz="2400" kern="1200" dirty="0" err="1"/>
            <a:t>tidak</a:t>
          </a:r>
          <a:r>
            <a:rPr lang="en-SG" sz="2400" kern="1200" dirty="0"/>
            <a:t> </a:t>
          </a:r>
          <a:r>
            <a:rPr lang="en-SG" sz="2400" kern="1200" dirty="0" err="1"/>
            <a:t>konsisten</a:t>
          </a:r>
          <a:endParaRPr lang="en-SG" sz="2400" kern="1200" dirty="0"/>
        </a:p>
      </dsp:txBody>
      <dsp:txXfrm>
        <a:off x="662801" y="2386322"/>
        <a:ext cx="5083396" cy="679434"/>
      </dsp:txXfrm>
    </dsp:sp>
    <dsp:sp modelId="{CEDDE5E4-A1C1-4FCA-8447-C17E85C22E94}">
      <dsp:nvSpPr>
        <dsp:cNvPr id="0" name=""/>
        <dsp:cNvSpPr/>
      </dsp:nvSpPr>
      <dsp:spPr>
        <a:xfrm>
          <a:off x="616559" y="2958189"/>
          <a:ext cx="2466238" cy="0"/>
        </a:xfrm>
        <a:prstGeom prst="line">
          <a:avLst/>
        </a:prstGeom>
        <a:solidFill>
          <a:schemeClr val="accent3">
            <a:hueOff val="0"/>
            <a:satOff val="0"/>
            <a:lumOff val="0"/>
            <a:alphaOff val="0"/>
          </a:schemeClr>
        </a:solidFill>
        <a:ln w="15875"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071BB3-057B-46A3-9592-CE2DA283BFEF}">
      <dsp:nvSpPr>
        <dsp:cNvPr id="0" name=""/>
        <dsp:cNvSpPr/>
      </dsp:nvSpPr>
      <dsp:spPr>
        <a:xfrm>
          <a:off x="0" y="2992891"/>
          <a:ext cx="575006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451354-6E02-4735-9C0B-883CCE0A7A84}">
      <dsp:nvSpPr>
        <dsp:cNvPr id="0" name=""/>
        <dsp:cNvSpPr/>
      </dsp:nvSpPr>
      <dsp:spPr>
        <a:xfrm>
          <a:off x="0" y="2992891"/>
          <a:ext cx="616559" cy="74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r" defTabSz="1955800">
            <a:lnSpc>
              <a:spcPct val="90000"/>
            </a:lnSpc>
            <a:spcBef>
              <a:spcPct val="0"/>
            </a:spcBef>
            <a:spcAft>
              <a:spcPct val="35000"/>
            </a:spcAft>
            <a:buNone/>
          </a:pPr>
          <a:endParaRPr lang="en-SG" sz="4400" kern="1200" dirty="0"/>
        </a:p>
      </dsp:txBody>
      <dsp:txXfrm>
        <a:off x="0" y="2992891"/>
        <a:ext cx="616559" cy="748108"/>
      </dsp:txXfrm>
    </dsp:sp>
    <dsp:sp modelId="{FCF96D59-6441-4D4E-AEDA-F22FFB7202BB}">
      <dsp:nvSpPr>
        <dsp:cNvPr id="0" name=""/>
        <dsp:cNvSpPr/>
      </dsp:nvSpPr>
      <dsp:spPr>
        <a:xfrm>
          <a:off x="662801" y="3062022"/>
          <a:ext cx="5083396" cy="67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r" defTabSz="1066800">
            <a:lnSpc>
              <a:spcPct val="90000"/>
            </a:lnSpc>
            <a:spcBef>
              <a:spcPct val="0"/>
            </a:spcBef>
            <a:spcAft>
              <a:spcPct val="35000"/>
            </a:spcAft>
            <a:buNone/>
          </a:pPr>
          <a:r>
            <a:rPr lang="en-SG" sz="2400" kern="1200" dirty="0" err="1"/>
            <a:t>Sulit</a:t>
          </a:r>
          <a:r>
            <a:rPr lang="en-SG" sz="2400" kern="1200" dirty="0"/>
            <a:t> </a:t>
          </a:r>
          <a:r>
            <a:rPr lang="en-SG" sz="2400" kern="1200" dirty="0" err="1"/>
            <a:t>didokumentasikan</a:t>
          </a:r>
          <a:r>
            <a:rPr lang="en-SG" sz="2400" kern="1200" dirty="0"/>
            <a:t> </a:t>
          </a:r>
          <a:r>
            <a:rPr lang="en-SG" sz="1600" kern="1200" dirty="0"/>
            <a:t>(</a:t>
          </a:r>
          <a:r>
            <a:rPr lang="en-SG" sz="1600" kern="1200" dirty="0" err="1"/>
            <a:t>misalnya</a:t>
          </a:r>
          <a:r>
            <a:rPr lang="en-SG" sz="1600" kern="1200" dirty="0"/>
            <a:t> proses </a:t>
          </a:r>
          <a:r>
            <a:rPr lang="en-SG" sz="1600" kern="1200" dirty="0" err="1"/>
            <a:t>penalaran</a:t>
          </a:r>
          <a:r>
            <a:rPr lang="en-SG" sz="1600" kern="1200" dirty="0"/>
            <a:t> yang </a:t>
          </a:r>
          <a:r>
            <a:rPr lang="en-SG" sz="1600" kern="1200" dirty="0" err="1"/>
            <a:t>selalu</a:t>
          </a:r>
          <a:r>
            <a:rPr lang="en-SG" sz="1600" kern="1200" dirty="0"/>
            <a:t> </a:t>
          </a:r>
          <a:r>
            <a:rPr lang="en-SG" sz="1600" kern="1200" dirty="0" err="1"/>
            <a:t>berbeda</a:t>
          </a:r>
          <a:r>
            <a:rPr lang="en-SG" sz="1600" kern="1200" dirty="0"/>
            <a:t> </a:t>
          </a:r>
          <a:r>
            <a:rPr lang="en-SG" sz="1600" kern="1200" dirty="0" err="1"/>
            <a:t>setiap</a:t>
          </a:r>
          <a:r>
            <a:rPr lang="en-SG" sz="1600" kern="1200" dirty="0"/>
            <a:t> </a:t>
          </a:r>
          <a:r>
            <a:rPr lang="en-SG" sz="1600" kern="1200" dirty="0" err="1"/>
            <a:t>saat</a:t>
          </a:r>
          <a:r>
            <a:rPr lang="en-SG" sz="1600" kern="1200" dirty="0"/>
            <a:t>)</a:t>
          </a:r>
        </a:p>
      </dsp:txBody>
      <dsp:txXfrm>
        <a:off x="662801" y="3062022"/>
        <a:ext cx="5083396" cy="679434"/>
      </dsp:txXfrm>
    </dsp:sp>
    <dsp:sp modelId="{B9E5F5B5-C311-4E17-B66C-F53BE8DCC5B7}">
      <dsp:nvSpPr>
        <dsp:cNvPr id="0" name=""/>
        <dsp:cNvSpPr/>
      </dsp:nvSpPr>
      <dsp:spPr>
        <a:xfrm>
          <a:off x="616559" y="3706297"/>
          <a:ext cx="2466238" cy="0"/>
        </a:xfrm>
        <a:prstGeom prst="line">
          <a:avLst/>
        </a:prstGeom>
        <a:solidFill>
          <a:schemeClr val="accent3">
            <a:hueOff val="0"/>
            <a:satOff val="0"/>
            <a:lumOff val="0"/>
            <a:alphaOff val="0"/>
          </a:schemeClr>
        </a:solidFill>
        <a:ln w="15875" cap="flat" cmpd="sng" algn="ctr">
          <a:solidFill>
            <a:schemeClr val="accent3">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506D8-FA34-45C2-8A79-49AA91579948}">
      <dsp:nvSpPr>
        <dsp:cNvPr id="0" name=""/>
        <dsp:cNvSpPr/>
      </dsp:nvSpPr>
      <dsp:spPr>
        <a:xfrm rot="16200000">
          <a:off x="-748671" y="752739"/>
          <a:ext cx="5418667" cy="3913187"/>
        </a:xfrm>
        <a:prstGeom prst="flowChartManualOperation">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0" tIns="0" rIns="234950" bIns="0" numCol="1" spcCol="1270" anchor="t" anchorCtr="0">
          <a:noAutofit/>
        </a:bodyPr>
        <a:lstStyle/>
        <a:p>
          <a:pPr marL="0" lvl="0" indent="0" algn="l" defTabSz="1644650">
            <a:lnSpc>
              <a:spcPct val="90000"/>
            </a:lnSpc>
            <a:spcBef>
              <a:spcPct val="0"/>
            </a:spcBef>
            <a:spcAft>
              <a:spcPct val="35000"/>
            </a:spcAft>
            <a:buNone/>
          </a:pPr>
          <a:r>
            <a:rPr lang="en-SG" sz="3700" kern="1200" dirty="0" err="1"/>
            <a:t>Tujuan</a:t>
          </a:r>
          <a:r>
            <a:rPr lang="en-SG" sz="3700" kern="1200" dirty="0"/>
            <a:t> </a:t>
          </a:r>
          <a:r>
            <a:rPr lang="en-SG" sz="3700" kern="1200" dirty="0" err="1"/>
            <a:t>awal</a:t>
          </a:r>
          <a:r>
            <a:rPr lang="en-SG" sz="3700" kern="1200" dirty="0"/>
            <a:t> AI</a:t>
          </a:r>
          <a:br>
            <a:rPr lang="en-SG" sz="3700" kern="1200" dirty="0"/>
          </a:br>
          <a:r>
            <a:rPr lang="en-SG" sz="1400" kern="1200" dirty="0"/>
            <a:t>(TURBAN, </a:t>
          </a:r>
          <a:r>
            <a:rPr lang="en-SG" sz="1400" kern="1200" dirty="0" err="1"/>
            <a:t>McLEAN</a:t>
          </a:r>
          <a:r>
            <a:rPr lang="en-SG" sz="1400" kern="1200" dirty="0"/>
            <a:t>, </a:t>
          </a:r>
          <a:r>
            <a:rPr lang="en-SG" sz="1400" kern="1200" dirty="0" err="1"/>
            <a:t>dan</a:t>
          </a:r>
          <a:r>
            <a:rPr lang="en-SG" sz="1400" kern="1200" dirty="0"/>
            <a:t> WETHERBE, 1999)</a:t>
          </a:r>
          <a:endParaRPr lang="en-SG" sz="3700" kern="1200" dirty="0"/>
        </a:p>
        <a:p>
          <a:pPr marL="285750" lvl="1" indent="-285750" algn="l" defTabSz="1244600">
            <a:lnSpc>
              <a:spcPct val="90000"/>
            </a:lnSpc>
            <a:spcBef>
              <a:spcPct val="0"/>
            </a:spcBef>
            <a:spcAft>
              <a:spcPct val="15000"/>
            </a:spcAft>
            <a:buChar char="•"/>
          </a:pPr>
          <a:r>
            <a:rPr lang="en-SG" sz="2800" kern="1200" dirty="0" err="1"/>
            <a:t>Membuat</a:t>
          </a:r>
          <a:r>
            <a:rPr lang="en-SG" sz="2800" kern="1200" dirty="0"/>
            <a:t> </a:t>
          </a:r>
          <a:r>
            <a:rPr lang="en-SG" sz="2800" kern="1200" dirty="0" err="1"/>
            <a:t>mesin</a:t>
          </a:r>
          <a:r>
            <a:rPr lang="en-SG" sz="2800" kern="1200" dirty="0"/>
            <a:t> </a:t>
          </a:r>
          <a:r>
            <a:rPr lang="en-SG" sz="2800" kern="1200" dirty="0" err="1"/>
            <a:t>lebih</a:t>
          </a:r>
          <a:r>
            <a:rPr lang="en-SG" sz="2800" kern="1200" dirty="0"/>
            <a:t> </a:t>
          </a:r>
          <a:r>
            <a:rPr lang="en-SG" sz="2800" kern="1200" dirty="0" err="1"/>
            <a:t>pintar</a:t>
          </a:r>
          <a:r>
            <a:rPr lang="en-SG" sz="2800" kern="1200" dirty="0"/>
            <a:t> (</a:t>
          </a:r>
          <a:r>
            <a:rPr lang="en-SG" sz="2800" kern="1200" dirty="0" err="1"/>
            <a:t>dengan</a:t>
          </a:r>
          <a:r>
            <a:rPr lang="en-SG" sz="2800" kern="1200" dirty="0"/>
            <a:t> </a:t>
          </a:r>
          <a:r>
            <a:rPr lang="en-SG" sz="2800" kern="1200" dirty="0" err="1"/>
            <a:t>berpikir</a:t>
          </a:r>
          <a:r>
            <a:rPr lang="en-SG" sz="2800" kern="1200" dirty="0"/>
            <a:t>)</a:t>
          </a:r>
        </a:p>
        <a:p>
          <a:pPr marL="285750" lvl="1" indent="-285750" algn="l" defTabSz="1244600">
            <a:lnSpc>
              <a:spcPct val="90000"/>
            </a:lnSpc>
            <a:spcBef>
              <a:spcPct val="0"/>
            </a:spcBef>
            <a:spcAft>
              <a:spcPct val="15000"/>
            </a:spcAft>
            <a:buChar char="•"/>
          </a:pPr>
          <a:r>
            <a:rPr lang="en-SG" sz="2800" kern="1200" dirty="0" err="1"/>
            <a:t>Memahami</a:t>
          </a:r>
          <a:r>
            <a:rPr lang="en-SG" sz="2800" kern="1200" dirty="0"/>
            <a:t> </a:t>
          </a:r>
          <a:r>
            <a:rPr lang="en-SG" sz="2800" kern="1200" dirty="0" err="1"/>
            <a:t>kecerdasan</a:t>
          </a:r>
          <a:endParaRPr lang="en-SG" sz="2800" kern="1200" dirty="0"/>
        </a:p>
        <a:p>
          <a:pPr marL="285750" lvl="1" indent="-285750" algn="l" defTabSz="1244600">
            <a:lnSpc>
              <a:spcPct val="90000"/>
            </a:lnSpc>
            <a:spcBef>
              <a:spcPct val="0"/>
            </a:spcBef>
            <a:spcAft>
              <a:spcPct val="15000"/>
            </a:spcAft>
            <a:buChar char="•"/>
          </a:pPr>
          <a:r>
            <a:rPr lang="en-SG" sz="2800" kern="1200" dirty="0" err="1"/>
            <a:t>Membuat</a:t>
          </a:r>
          <a:r>
            <a:rPr lang="en-SG" sz="2800" kern="1200" dirty="0"/>
            <a:t> </a:t>
          </a:r>
          <a:r>
            <a:rPr lang="en-SG" sz="2800" kern="1200" dirty="0" err="1"/>
            <a:t>mesin</a:t>
          </a:r>
          <a:r>
            <a:rPr lang="en-SG" sz="2800" kern="1200" dirty="0"/>
            <a:t> </a:t>
          </a:r>
          <a:r>
            <a:rPr lang="en-SG" sz="2800" kern="1200" dirty="0" err="1"/>
            <a:t>lebih</a:t>
          </a:r>
          <a:r>
            <a:rPr lang="en-SG" sz="2800" kern="1200" dirty="0"/>
            <a:t> </a:t>
          </a:r>
          <a:r>
            <a:rPr lang="en-SG" sz="2800" kern="1200" dirty="0" err="1"/>
            <a:t>berguna</a:t>
          </a:r>
          <a:endParaRPr lang="en-SG" sz="2800" kern="1200" dirty="0"/>
        </a:p>
        <a:p>
          <a:pPr marL="285750" lvl="1" indent="-285750" algn="l" defTabSz="1244600">
            <a:lnSpc>
              <a:spcPct val="90000"/>
            </a:lnSpc>
            <a:spcBef>
              <a:spcPct val="0"/>
            </a:spcBef>
            <a:spcAft>
              <a:spcPct val="15000"/>
            </a:spcAft>
            <a:buChar char="•"/>
          </a:pPr>
          <a:r>
            <a:rPr lang="en-SG" sz="2800" kern="1200" dirty="0"/>
            <a:t>Deep blue</a:t>
          </a:r>
        </a:p>
      </dsp:txBody>
      <dsp:txXfrm rot="5400000">
        <a:off x="4069" y="1083732"/>
        <a:ext cx="3913187" cy="3251201"/>
      </dsp:txXfrm>
    </dsp:sp>
    <dsp:sp modelId="{CC152F35-2610-45F1-81C8-36F8D6A31FDC}">
      <dsp:nvSpPr>
        <dsp:cNvPr id="0" name=""/>
        <dsp:cNvSpPr/>
      </dsp:nvSpPr>
      <dsp:spPr>
        <a:xfrm rot="16200000">
          <a:off x="3458004" y="752739"/>
          <a:ext cx="5418667" cy="3913187"/>
        </a:xfrm>
        <a:prstGeom prst="flowChartManualOperation">
          <a:avLst/>
        </a:prstGeom>
        <a:solidFill>
          <a:schemeClr val="accent2">
            <a:hueOff val="4788082"/>
            <a:satOff val="-14551"/>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SG" sz="3600" kern="1200" dirty="0" err="1"/>
            <a:t>Tujuan</a:t>
          </a:r>
          <a:r>
            <a:rPr lang="en-SG" sz="3600" kern="1200" dirty="0"/>
            <a:t> AI </a:t>
          </a:r>
          <a:r>
            <a:rPr lang="en-SG" sz="3600" kern="1200" dirty="0" err="1"/>
            <a:t>saat</a:t>
          </a:r>
          <a:r>
            <a:rPr lang="en-SG" sz="3600" kern="1200" dirty="0"/>
            <a:t> </a:t>
          </a:r>
          <a:r>
            <a:rPr lang="en-SG" sz="3600" kern="1200" dirty="0" err="1"/>
            <a:t>ini</a:t>
          </a:r>
          <a:endParaRPr lang="en-SG" sz="3600" kern="1200" dirty="0"/>
        </a:p>
        <a:p>
          <a:pPr marL="285750" lvl="1" indent="-285750" algn="l" defTabSz="1244600">
            <a:lnSpc>
              <a:spcPct val="90000"/>
            </a:lnSpc>
            <a:spcBef>
              <a:spcPct val="0"/>
            </a:spcBef>
            <a:spcAft>
              <a:spcPct val="15000"/>
            </a:spcAft>
            <a:buChar char="•"/>
          </a:pPr>
          <a:r>
            <a:rPr lang="en-SG" sz="2800" kern="1200" dirty="0" err="1"/>
            <a:t>Tidak</a:t>
          </a:r>
          <a:r>
            <a:rPr lang="en-SG" sz="2800" kern="1200" dirty="0"/>
            <a:t> </a:t>
          </a:r>
          <a:r>
            <a:rPr lang="en-SG" sz="2800" kern="1200" dirty="0" err="1"/>
            <a:t>sekedar</a:t>
          </a:r>
          <a:r>
            <a:rPr lang="en-SG" sz="2800" kern="1200" dirty="0"/>
            <a:t> </a:t>
          </a:r>
          <a:r>
            <a:rPr lang="en-SG" sz="2800" kern="1200" dirty="0" err="1"/>
            <a:t>membuat</a:t>
          </a:r>
          <a:r>
            <a:rPr lang="en-SG" sz="2800" kern="1200" dirty="0"/>
            <a:t> </a:t>
          </a:r>
          <a:r>
            <a:rPr lang="en-SG" sz="2800" kern="1200" dirty="0" err="1"/>
            <a:t>komputer</a:t>
          </a:r>
          <a:r>
            <a:rPr lang="en-SG" sz="2800" kern="1200" dirty="0"/>
            <a:t> </a:t>
          </a:r>
          <a:r>
            <a:rPr lang="en-SG" sz="2800" kern="1200" dirty="0" err="1"/>
            <a:t>dapat</a:t>
          </a:r>
          <a:r>
            <a:rPr lang="en-SG" sz="2800" kern="1200" dirty="0"/>
            <a:t> </a:t>
          </a:r>
          <a:r>
            <a:rPr lang="en-SG" sz="2800" kern="1200" dirty="0" err="1"/>
            <a:t>berpikir</a:t>
          </a:r>
          <a:r>
            <a:rPr lang="en-SG" sz="2800" kern="1200" dirty="0"/>
            <a:t>, </a:t>
          </a:r>
          <a:r>
            <a:rPr lang="en-SG" sz="2800" kern="1200" dirty="0" err="1"/>
            <a:t>tetapi</a:t>
          </a:r>
          <a:r>
            <a:rPr lang="en-SG" sz="2800" kern="1200" dirty="0"/>
            <a:t> </a:t>
          </a:r>
          <a:r>
            <a:rPr lang="en-SG" sz="2800" kern="1200" dirty="0" err="1"/>
            <a:t>juga</a:t>
          </a:r>
          <a:r>
            <a:rPr lang="en-SG" sz="2800" kern="1200" dirty="0"/>
            <a:t> </a:t>
          </a:r>
          <a:r>
            <a:rPr lang="en-SG" sz="2800" kern="1200" dirty="0" err="1"/>
            <a:t>bisa</a:t>
          </a:r>
          <a:r>
            <a:rPr lang="en-SG" sz="2800" kern="1200" dirty="0"/>
            <a:t> </a:t>
          </a:r>
          <a:r>
            <a:rPr lang="en-SG" sz="2800" kern="1200" dirty="0" err="1"/>
            <a:t>melihat</a:t>
          </a:r>
          <a:r>
            <a:rPr lang="en-SG" sz="2800" kern="1200" dirty="0"/>
            <a:t>, </a:t>
          </a:r>
          <a:r>
            <a:rPr lang="en-SG" sz="2800" kern="1200" dirty="0" err="1"/>
            <a:t>mendengar</a:t>
          </a:r>
          <a:r>
            <a:rPr lang="en-SG" sz="2800" kern="1200" dirty="0"/>
            <a:t>, </a:t>
          </a:r>
          <a:r>
            <a:rPr lang="en-SG" sz="2800" kern="1200" dirty="0" err="1"/>
            <a:t>berjalan</a:t>
          </a:r>
          <a:r>
            <a:rPr lang="en-SG" sz="2800" kern="1200" dirty="0"/>
            <a:t>, </a:t>
          </a:r>
          <a:r>
            <a:rPr lang="en-SG" sz="2800" kern="1200" dirty="0" err="1"/>
            <a:t>bermain</a:t>
          </a:r>
          <a:r>
            <a:rPr lang="en-SG" sz="2800" kern="1200" dirty="0"/>
            <a:t> </a:t>
          </a:r>
          <a:r>
            <a:rPr lang="en-SG" sz="2800" kern="1200" dirty="0" err="1"/>
            <a:t>dan</a:t>
          </a:r>
          <a:r>
            <a:rPr lang="en-SG" sz="2800" kern="1200" dirty="0"/>
            <a:t> </a:t>
          </a:r>
          <a:r>
            <a:rPr lang="en-SG" sz="2800" kern="1200" dirty="0" err="1"/>
            <a:t>bahkan</a:t>
          </a:r>
          <a:r>
            <a:rPr lang="en-SG" sz="2800" kern="1200" dirty="0"/>
            <a:t> </a:t>
          </a:r>
          <a:r>
            <a:rPr lang="en-SG" sz="2800" kern="1200" dirty="0" err="1"/>
            <a:t>merasakan</a:t>
          </a:r>
          <a:r>
            <a:rPr lang="en-SG" sz="2800" kern="1200" dirty="0"/>
            <a:t>.</a:t>
          </a:r>
        </a:p>
        <a:p>
          <a:pPr marL="285750" lvl="1" indent="-285750" algn="l" defTabSz="1244600">
            <a:lnSpc>
              <a:spcPct val="90000"/>
            </a:lnSpc>
            <a:spcBef>
              <a:spcPct val="0"/>
            </a:spcBef>
            <a:spcAft>
              <a:spcPct val="15000"/>
            </a:spcAft>
            <a:buChar char="•"/>
          </a:pPr>
          <a:r>
            <a:rPr lang="en-SG" sz="2800" kern="1200" dirty="0"/>
            <a:t>Robot AIBO</a:t>
          </a:r>
        </a:p>
      </dsp:txBody>
      <dsp:txXfrm rot="5400000">
        <a:off x="4210744" y="1083732"/>
        <a:ext cx="3913187" cy="3251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1379C-020D-44CC-92BE-7AAC29A48797}">
      <dsp:nvSpPr>
        <dsp:cNvPr id="0" name=""/>
        <dsp:cNvSpPr/>
      </dsp:nvSpPr>
      <dsp:spPr>
        <a:xfrm flipH="1">
          <a:off x="0" y="264256"/>
          <a:ext cx="1631629" cy="417671"/>
        </a:xfrm>
        <a:prstGeom prst="rect">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8BA6AB-B281-436A-BB45-D059988DB9F4}">
      <dsp:nvSpPr>
        <dsp:cNvPr id="0" name=""/>
        <dsp:cNvSpPr/>
      </dsp:nvSpPr>
      <dsp:spPr>
        <a:xfrm>
          <a:off x="3255187" y="1131292"/>
          <a:ext cx="2685739" cy="1658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Google’s </a:t>
          </a:r>
          <a:r>
            <a:rPr lang="en-SG" sz="2000" kern="1200" dirty="0">
              <a:hlinkClick xmlns:r="http://schemas.openxmlformats.org/officeDocument/2006/relationships" r:id="rId1"/>
            </a:rPr>
            <a:t>self-driving car</a:t>
          </a:r>
          <a:r>
            <a:rPr lang="en-SG" sz="2000" kern="1200" dirty="0"/>
            <a:t>, which is being tested now, will contain robust ANI systems that allow it to perceive and react to the world around it.</a:t>
          </a:r>
        </a:p>
      </dsp:txBody>
      <dsp:txXfrm>
        <a:off x="3255187" y="1131292"/>
        <a:ext cx="2685739" cy="1658933"/>
      </dsp:txXfrm>
    </dsp:sp>
    <dsp:sp modelId="{4867D22A-106C-481A-BC58-A95E9A5E9569}">
      <dsp:nvSpPr>
        <dsp:cNvPr id="0" name=""/>
        <dsp:cNvSpPr/>
      </dsp:nvSpPr>
      <dsp:spPr>
        <a:xfrm>
          <a:off x="3018224" y="894532"/>
          <a:ext cx="645010" cy="645176"/>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EED3C-562E-43E3-8A81-E3B665DC0186}">
      <dsp:nvSpPr>
        <dsp:cNvPr id="0" name=""/>
        <dsp:cNvSpPr/>
      </dsp:nvSpPr>
      <dsp:spPr>
        <a:xfrm rot="5400000">
          <a:off x="5551477" y="894616"/>
          <a:ext cx="645176" cy="645010"/>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9E5AB5-2901-4C06-9404-4B9EE4CC34B1}">
      <dsp:nvSpPr>
        <dsp:cNvPr id="0" name=""/>
        <dsp:cNvSpPr/>
      </dsp:nvSpPr>
      <dsp:spPr>
        <a:xfrm rot="16200000">
          <a:off x="3018141" y="2382215"/>
          <a:ext cx="645176" cy="645010"/>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FDA71-E2A2-4B49-B702-BD3962DAD470}">
      <dsp:nvSpPr>
        <dsp:cNvPr id="0" name=""/>
        <dsp:cNvSpPr/>
      </dsp:nvSpPr>
      <dsp:spPr>
        <a:xfrm rot="10800000">
          <a:off x="5551560" y="2382132"/>
          <a:ext cx="645010" cy="645176"/>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1379C-020D-44CC-92BE-7AAC29A48797}">
      <dsp:nvSpPr>
        <dsp:cNvPr id="0" name=""/>
        <dsp:cNvSpPr/>
      </dsp:nvSpPr>
      <dsp:spPr>
        <a:xfrm>
          <a:off x="50215" y="2751"/>
          <a:ext cx="5895783" cy="3075963"/>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8BA6AB-B281-436A-BB45-D059988DB9F4}">
      <dsp:nvSpPr>
        <dsp:cNvPr id="0" name=""/>
        <dsp:cNvSpPr/>
      </dsp:nvSpPr>
      <dsp:spPr>
        <a:xfrm>
          <a:off x="4946411" y="3001771"/>
          <a:ext cx="4952343" cy="3058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kern="1200" dirty="0"/>
            <a:t>Your phone is a little ANI factory. When you navigate using your map app, receive tailored music recommendations from Pandora, check tomorrow’s weather, talk to </a:t>
          </a:r>
          <a:r>
            <a:rPr lang="en-SG" sz="2800" kern="1200" dirty="0" err="1"/>
            <a:t>Siri</a:t>
          </a:r>
          <a:r>
            <a:rPr lang="en-SG" sz="2800" kern="1200" dirty="0"/>
            <a:t>, or dozens of other everyday activities, you’re using ANI.</a:t>
          </a:r>
        </a:p>
      </dsp:txBody>
      <dsp:txXfrm>
        <a:off x="4946411" y="3001771"/>
        <a:ext cx="4952343" cy="3058975"/>
      </dsp:txXfrm>
    </dsp:sp>
    <dsp:sp modelId="{4867D22A-106C-481A-BC58-A95E9A5E9569}">
      <dsp:nvSpPr>
        <dsp:cNvPr id="0" name=""/>
        <dsp:cNvSpPr/>
      </dsp:nvSpPr>
      <dsp:spPr>
        <a:xfrm>
          <a:off x="4454891" y="2415067"/>
          <a:ext cx="1189360" cy="1189667"/>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EED3C-562E-43E3-8A81-E3B665DC0186}">
      <dsp:nvSpPr>
        <dsp:cNvPr id="0" name=""/>
        <dsp:cNvSpPr/>
      </dsp:nvSpPr>
      <dsp:spPr>
        <a:xfrm rot="5400000">
          <a:off x="9126058" y="2415221"/>
          <a:ext cx="1189667" cy="1189360"/>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9E5AB5-2901-4C06-9404-4B9EE4CC34B1}">
      <dsp:nvSpPr>
        <dsp:cNvPr id="0" name=""/>
        <dsp:cNvSpPr/>
      </dsp:nvSpPr>
      <dsp:spPr>
        <a:xfrm rot="16200000">
          <a:off x="4454738" y="5158265"/>
          <a:ext cx="1189667" cy="1189360"/>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FDA71-E2A2-4B49-B702-BD3962DAD470}">
      <dsp:nvSpPr>
        <dsp:cNvPr id="0" name=""/>
        <dsp:cNvSpPr/>
      </dsp:nvSpPr>
      <dsp:spPr>
        <a:xfrm rot="10800000">
          <a:off x="9126212" y="5158111"/>
          <a:ext cx="1189360" cy="1189667"/>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1379C-020D-44CC-92BE-7AAC29A48797}">
      <dsp:nvSpPr>
        <dsp:cNvPr id="0" name=""/>
        <dsp:cNvSpPr/>
      </dsp:nvSpPr>
      <dsp:spPr>
        <a:xfrm>
          <a:off x="327369" y="2542"/>
          <a:ext cx="5577423" cy="3595938"/>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8BA6AB-B281-436A-BB45-D059988DB9F4}">
      <dsp:nvSpPr>
        <dsp:cNvPr id="0" name=""/>
        <dsp:cNvSpPr/>
      </dsp:nvSpPr>
      <dsp:spPr>
        <a:xfrm>
          <a:off x="4907553" y="3392313"/>
          <a:ext cx="4684926" cy="289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Your email spam filter is a classic type of ANI—it starts off loaded with intelligence about how to figure out what’s spam and what’s not, and then it learns and tailors its intelligence to you as it gets experience with your particular preferences. </a:t>
          </a:r>
        </a:p>
      </dsp:txBody>
      <dsp:txXfrm>
        <a:off x="4907553" y="3392313"/>
        <a:ext cx="4684926" cy="2893796"/>
      </dsp:txXfrm>
    </dsp:sp>
    <dsp:sp modelId="{4867D22A-106C-481A-BC58-A95E9A5E9569}">
      <dsp:nvSpPr>
        <dsp:cNvPr id="0" name=""/>
        <dsp:cNvSpPr/>
      </dsp:nvSpPr>
      <dsp:spPr>
        <a:xfrm>
          <a:off x="4494202" y="2627634"/>
          <a:ext cx="1125137" cy="1125428"/>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EED3C-562E-43E3-8A81-E3B665DC0186}">
      <dsp:nvSpPr>
        <dsp:cNvPr id="0" name=""/>
        <dsp:cNvSpPr/>
      </dsp:nvSpPr>
      <dsp:spPr>
        <a:xfrm rot="5400000">
          <a:off x="8913135" y="2627779"/>
          <a:ext cx="1125428" cy="1125137"/>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9E5AB5-2901-4C06-9404-4B9EE4CC34B1}">
      <dsp:nvSpPr>
        <dsp:cNvPr id="0" name=""/>
        <dsp:cNvSpPr/>
      </dsp:nvSpPr>
      <dsp:spPr>
        <a:xfrm rot="16200000">
          <a:off x="4494056" y="5222705"/>
          <a:ext cx="1125428" cy="1125137"/>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FDA71-E2A2-4B49-B702-BD3962DAD470}">
      <dsp:nvSpPr>
        <dsp:cNvPr id="0" name=""/>
        <dsp:cNvSpPr/>
      </dsp:nvSpPr>
      <dsp:spPr>
        <a:xfrm rot="10800000">
          <a:off x="8913281" y="5222559"/>
          <a:ext cx="1125137" cy="1125428"/>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1379C-020D-44CC-92BE-7AAC29A48797}">
      <dsp:nvSpPr>
        <dsp:cNvPr id="0" name=""/>
        <dsp:cNvSpPr/>
      </dsp:nvSpPr>
      <dsp:spPr>
        <a:xfrm>
          <a:off x="2246" y="100758"/>
          <a:ext cx="5950884" cy="2594083"/>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8BA6AB-B281-436A-BB45-D059988DB9F4}">
      <dsp:nvSpPr>
        <dsp:cNvPr id="0" name=""/>
        <dsp:cNvSpPr/>
      </dsp:nvSpPr>
      <dsp:spPr>
        <a:xfrm>
          <a:off x="4889116" y="3096187"/>
          <a:ext cx="4998626" cy="3087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Facebook somehow knows who it makes sense for you to add as a friend. That’s a network of ANI systems, working together to inform each other about who you are and what you like and then using that information to decide what to show you. </a:t>
          </a:r>
        </a:p>
      </dsp:txBody>
      <dsp:txXfrm>
        <a:off x="4889116" y="3096187"/>
        <a:ext cx="4998626" cy="3087563"/>
      </dsp:txXfrm>
    </dsp:sp>
    <dsp:sp modelId="{4867D22A-106C-481A-BC58-A95E9A5E9569}">
      <dsp:nvSpPr>
        <dsp:cNvPr id="0" name=""/>
        <dsp:cNvSpPr/>
      </dsp:nvSpPr>
      <dsp:spPr>
        <a:xfrm>
          <a:off x="4448088" y="2280306"/>
          <a:ext cx="1200475" cy="1200786"/>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EED3C-562E-43E3-8A81-E3B665DC0186}">
      <dsp:nvSpPr>
        <dsp:cNvPr id="0" name=""/>
        <dsp:cNvSpPr/>
      </dsp:nvSpPr>
      <dsp:spPr>
        <a:xfrm rot="5400000">
          <a:off x="9162910" y="2280461"/>
          <a:ext cx="1200786" cy="1200475"/>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9E5AB5-2901-4C06-9404-4B9EE4CC34B1}">
      <dsp:nvSpPr>
        <dsp:cNvPr id="0" name=""/>
        <dsp:cNvSpPr/>
      </dsp:nvSpPr>
      <dsp:spPr>
        <a:xfrm rot="16200000">
          <a:off x="4447932" y="5049141"/>
          <a:ext cx="1200786" cy="1200475"/>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FDA71-E2A2-4B49-B702-BD3962DAD470}">
      <dsp:nvSpPr>
        <dsp:cNvPr id="0" name=""/>
        <dsp:cNvSpPr/>
      </dsp:nvSpPr>
      <dsp:spPr>
        <a:xfrm rot="10800000">
          <a:off x="9163065" y="5048986"/>
          <a:ext cx="1200475" cy="1200786"/>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1379C-020D-44CC-92BE-7AAC29A48797}">
      <dsp:nvSpPr>
        <dsp:cNvPr id="0" name=""/>
        <dsp:cNvSpPr/>
      </dsp:nvSpPr>
      <dsp:spPr>
        <a:xfrm>
          <a:off x="96824" y="69353"/>
          <a:ext cx="5387631" cy="3911103"/>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8BA6AB-B281-436A-BB45-D059988DB9F4}">
      <dsp:nvSpPr>
        <dsp:cNvPr id="0" name=""/>
        <dsp:cNvSpPr/>
      </dsp:nvSpPr>
      <dsp:spPr>
        <a:xfrm>
          <a:off x="4930589" y="4121692"/>
          <a:ext cx="4525505" cy="1840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When you search for a product on Amazon and then you see that as a “recommended for you” product on a </a:t>
          </a:r>
          <a:r>
            <a:rPr lang="en-SG" sz="2000" i="1" kern="1200" dirty="0"/>
            <a:t>different </a:t>
          </a:r>
          <a:r>
            <a:rPr lang="en-SG" sz="2000" kern="1200" dirty="0"/>
            <a:t>site thing—that’s an ANI system whose job it is to gather info from the </a:t>
          </a:r>
          <a:r>
            <a:rPr lang="en-SG" sz="2000" kern="1200" dirty="0" err="1"/>
            <a:t>behavior</a:t>
          </a:r>
          <a:r>
            <a:rPr lang="en-SG" sz="2000" kern="1200" dirty="0"/>
            <a:t> of millions of customers and synthesize that info to cleverly upsell you so you’ll buy more things.</a:t>
          </a:r>
        </a:p>
      </dsp:txBody>
      <dsp:txXfrm>
        <a:off x="4930589" y="4121692"/>
        <a:ext cx="4525505" cy="1840945"/>
      </dsp:txXfrm>
    </dsp:sp>
    <dsp:sp modelId="{4867D22A-106C-481A-BC58-A95E9A5E9569}">
      <dsp:nvSpPr>
        <dsp:cNvPr id="0" name=""/>
        <dsp:cNvSpPr/>
      </dsp:nvSpPr>
      <dsp:spPr>
        <a:xfrm>
          <a:off x="4517637" y="2755651"/>
          <a:ext cx="1086850" cy="1087131"/>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EED3C-562E-43E3-8A81-E3B665DC0186}">
      <dsp:nvSpPr>
        <dsp:cNvPr id="0" name=""/>
        <dsp:cNvSpPr/>
      </dsp:nvSpPr>
      <dsp:spPr>
        <a:xfrm rot="5400000">
          <a:off x="8786201" y="2755792"/>
          <a:ext cx="1087131" cy="1086850"/>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9E5AB5-2901-4C06-9404-4B9EE4CC34B1}">
      <dsp:nvSpPr>
        <dsp:cNvPr id="0" name=""/>
        <dsp:cNvSpPr/>
      </dsp:nvSpPr>
      <dsp:spPr>
        <a:xfrm rot="16200000">
          <a:off x="4517497" y="5262416"/>
          <a:ext cx="1087131" cy="1086850"/>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FDA71-E2A2-4B49-B702-BD3962DAD470}">
      <dsp:nvSpPr>
        <dsp:cNvPr id="0" name=""/>
        <dsp:cNvSpPr/>
      </dsp:nvSpPr>
      <dsp:spPr>
        <a:xfrm rot="10800000">
          <a:off x="8786341" y="5262275"/>
          <a:ext cx="1086850" cy="1087131"/>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1379C-020D-44CC-92BE-7AAC29A48797}">
      <dsp:nvSpPr>
        <dsp:cNvPr id="0" name=""/>
        <dsp:cNvSpPr/>
      </dsp:nvSpPr>
      <dsp:spPr>
        <a:xfrm>
          <a:off x="0" y="0"/>
          <a:ext cx="4938195" cy="2912656"/>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8BA6AB-B281-436A-BB45-D059988DB9F4}">
      <dsp:nvSpPr>
        <dsp:cNvPr id="0" name=""/>
        <dsp:cNvSpPr/>
      </dsp:nvSpPr>
      <dsp:spPr>
        <a:xfrm>
          <a:off x="4407454" y="3048133"/>
          <a:ext cx="3803090" cy="1547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SG" sz="2400" kern="1200" dirty="0"/>
            <a:t>Google search is one large ANI brain with incredibly sophisticated methods for ranking pages and figuring out what to show you in particular.</a:t>
          </a:r>
        </a:p>
      </dsp:txBody>
      <dsp:txXfrm>
        <a:off x="4407454" y="3048133"/>
        <a:ext cx="3803090" cy="1547071"/>
      </dsp:txXfrm>
    </dsp:sp>
    <dsp:sp modelId="{4867D22A-106C-481A-BC58-A95E9A5E9569}">
      <dsp:nvSpPr>
        <dsp:cNvPr id="0" name=""/>
        <dsp:cNvSpPr/>
      </dsp:nvSpPr>
      <dsp:spPr>
        <a:xfrm>
          <a:off x="4112335" y="2128606"/>
          <a:ext cx="913354" cy="913590"/>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EED3C-562E-43E3-8A81-E3B665DC0186}">
      <dsp:nvSpPr>
        <dsp:cNvPr id="0" name=""/>
        <dsp:cNvSpPr/>
      </dsp:nvSpPr>
      <dsp:spPr>
        <a:xfrm rot="5400000">
          <a:off x="7699499" y="2128724"/>
          <a:ext cx="913590" cy="913354"/>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9E5AB5-2901-4C06-9404-4B9EE4CC34B1}">
      <dsp:nvSpPr>
        <dsp:cNvPr id="0" name=""/>
        <dsp:cNvSpPr/>
      </dsp:nvSpPr>
      <dsp:spPr>
        <a:xfrm rot="16200000">
          <a:off x="4112217" y="4235211"/>
          <a:ext cx="913590" cy="913354"/>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8FDA71-E2A2-4B49-B702-BD3962DAD470}">
      <dsp:nvSpPr>
        <dsp:cNvPr id="0" name=""/>
        <dsp:cNvSpPr/>
      </dsp:nvSpPr>
      <dsp:spPr>
        <a:xfrm rot="10800000">
          <a:off x="7699617" y="4235093"/>
          <a:ext cx="913354" cy="913590"/>
        </a:xfrm>
        <a:prstGeom prst="halfFrame">
          <a:avLst>
            <a:gd name="adj1" fmla="val 25770"/>
            <a:gd name="adj2" fmla="val 257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764BAD8-43C7-44BA-8CAE-8D45273B5F33}" type="datetimeFigureOut">
              <a:rPr lang="en-SG" smtClean="0"/>
              <a:t>22/6/2020</a:t>
            </a:fld>
            <a:endParaRPr lang="en-SG"/>
          </a:p>
        </p:txBody>
      </p:sp>
      <p:sp>
        <p:nvSpPr>
          <p:cNvPr id="5" name="Footer Placeholder 4"/>
          <p:cNvSpPr>
            <a:spLocks noGrp="1"/>
          </p:cNvSpPr>
          <p:nvPr>
            <p:ph type="ftr" sz="quarter" idx="11"/>
          </p:nvPr>
        </p:nvSpPr>
        <p:spPr>
          <a:xfrm>
            <a:off x="1876424" y="5410201"/>
            <a:ext cx="5124886" cy="365125"/>
          </a:xfrm>
        </p:spPr>
        <p:txBody>
          <a:bodyPr/>
          <a:lstStyle/>
          <a:p>
            <a:endParaRPr lang="en-SG"/>
          </a:p>
        </p:txBody>
      </p:sp>
      <p:sp>
        <p:nvSpPr>
          <p:cNvPr id="6" name="Slide Number Placeholder 5"/>
          <p:cNvSpPr>
            <a:spLocks noGrp="1"/>
          </p:cNvSpPr>
          <p:nvPr>
            <p:ph type="sldNum" sz="quarter" idx="12"/>
          </p:nvPr>
        </p:nvSpPr>
        <p:spPr>
          <a:xfrm>
            <a:off x="9896911" y="5410199"/>
            <a:ext cx="771089" cy="365125"/>
          </a:xfrm>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276267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64BAD8-43C7-44BA-8CAE-8D45273B5F33}" type="datetimeFigureOut">
              <a:rPr lang="en-SG" smtClean="0"/>
              <a:t>22/6/2020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1347509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64BAD8-43C7-44BA-8CAE-8D45273B5F33}" type="datetimeFigureOut">
              <a:rPr lang="en-SG" smtClean="0"/>
              <a:t>22/6/2020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62101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64BAD8-43C7-44BA-8CAE-8D45273B5F33}" type="datetimeFigureOut">
              <a:rPr lang="en-SG" smtClean="0"/>
              <a:t>22/6/2020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A15098F-401F-43DA-BBDE-377A6AA70971}" type="slidenum">
              <a:rPr lang="en-SG" smtClean="0"/>
              <a:t>‹#›</a:t>
            </a:fld>
            <a:endParaRPr lang="en-SG"/>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36953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64BAD8-43C7-44BA-8CAE-8D45273B5F33}" type="datetimeFigureOut">
              <a:rPr lang="en-SG" smtClean="0"/>
              <a:t>22/6/2020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580396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64BAD8-43C7-44BA-8CAE-8D45273B5F33}" type="datetimeFigureOut">
              <a:rPr lang="en-SG" smtClean="0"/>
              <a:t>22/6/2020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290502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764BAD8-43C7-44BA-8CAE-8D45273B5F33}" type="datetimeFigureOut">
              <a:rPr lang="en-SG" smtClean="0"/>
              <a:t>22/6/2020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1483739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64BAD8-43C7-44BA-8CAE-8D45273B5F33}" type="datetimeFigureOut">
              <a:rPr lang="en-SG" smtClean="0"/>
              <a:t>22/6/2020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2748166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64BAD8-43C7-44BA-8CAE-8D45273B5F33}" type="datetimeFigureOut">
              <a:rPr lang="en-SG" smtClean="0"/>
              <a:t>22/6/2020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1964337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64BAD8-43C7-44BA-8CAE-8D45273B5F33}" type="datetimeFigureOut">
              <a:rPr lang="en-SG" smtClean="0"/>
              <a:t>22/6/2020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394067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4BAD8-43C7-44BA-8CAE-8D45273B5F33}" type="datetimeFigureOut">
              <a:rPr lang="en-SG" smtClean="0"/>
              <a:t>22/6/2020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2667090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64BAD8-43C7-44BA-8CAE-8D45273B5F33}" type="datetimeFigureOut">
              <a:rPr lang="en-SG" smtClean="0"/>
              <a:t>22/6/2020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3237009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64BAD8-43C7-44BA-8CAE-8D45273B5F33}" type="datetimeFigureOut">
              <a:rPr lang="en-SG" smtClean="0"/>
              <a:t>22/6/2020</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1258205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64BAD8-43C7-44BA-8CAE-8D45273B5F33}" type="datetimeFigureOut">
              <a:rPr lang="en-SG" smtClean="0"/>
              <a:t>22/6/2020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2067578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64BAD8-43C7-44BA-8CAE-8D45273B5F33}" type="datetimeFigureOut">
              <a:rPr lang="en-SG" smtClean="0"/>
              <a:t>22/6/2020</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277043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64BAD8-43C7-44BA-8CAE-8D45273B5F33}" type="datetimeFigureOut">
              <a:rPr lang="en-SG" smtClean="0"/>
              <a:t>22/6/2020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336526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64BAD8-43C7-44BA-8CAE-8D45273B5F33}" type="datetimeFigureOut">
              <a:rPr lang="en-SG" smtClean="0"/>
              <a:t>22/6/2020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A15098F-401F-43DA-BBDE-377A6AA70971}" type="slidenum">
              <a:rPr lang="en-SG" smtClean="0"/>
              <a:t>‹#›</a:t>
            </a:fld>
            <a:endParaRPr lang="en-SG"/>
          </a:p>
        </p:txBody>
      </p:sp>
    </p:spTree>
    <p:extLst>
      <p:ext uri="{BB962C8B-B14F-4D97-AF65-F5344CB8AC3E}">
        <p14:creationId xmlns:p14="http://schemas.microsoft.com/office/powerpoint/2010/main" val="1251326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764BAD8-43C7-44BA-8CAE-8D45273B5F33}" type="datetimeFigureOut">
              <a:rPr lang="en-SG" smtClean="0"/>
              <a:t>22/6/2020</a:t>
            </a:fld>
            <a:endParaRPr lang="en-SG"/>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15098F-401F-43DA-BBDE-377A6AA70971}" type="slidenum">
              <a:rPr lang="en-SG" smtClean="0"/>
              <a:t>‹#›</a:t>
            </a:fld>
            <a:endParaRPr lang="en-SG"/>
          </a:p>
        </p:txBody>
      </p:sp>
    </p:spTree>
    <p:extLst>
      <p:ext uri="{BB962C8B-B14F-4D97-AF65-F5344CB8AC3E}">
        <p14:creationId xmlns:p14="http://schemas.microsoft.com/office/powerpoint/2010/main" val="1801065967"/>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7.jp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36.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www.amazon.com/gp/product/0143037889/ref=as_li_tl?ie=UTF8&amp;camp=1789&amp;creative=390957&amp;creativeASIN=0143037889&amp;linkCode=as2&amp;tag=wabuwh00-20&amp;linkId=54Q62R5PYJBEENTP" TargetMode="Externa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www.amazon.com/gp/product/0143037889/ref=as_li_tl?ie=UTF8&amp;camp=1789&amp;creative=390957&amp;creativeASIN=0143037889&amp;linkCode=as2&amp;tag=wabuwh00-20&amp;linkId=54Q62R5PYJBEENTP" TargetMode="Externa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www.amazon.com/gp/product/0143037889/ref=as_li_tl?ie=UTF8&amp;camp=1789&amp;creative=390957&amp;creativeASIN=0143037889&amp;linkCode=as2&amp;tag=wabuwh00-20&amp;linkId=54Q62R5PYJBEENT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3638" y="4684638"/>
            <a:ext cx="11477768" cy="696700"/>
          </a:xfrm>
        </p:spPr>
        <p:txBody>
          <a:bodyPr>
            <a:noAutofit/>
          </a:bodyPr>
          <a:lstStyle/>
          <a:p>
            <a:r>
              <a:rPr lang="en-SG" sz="5400" b="1" dirty="0"/>
              <a:t>KECERDASAN BUATAN</a:t>
            </a:r>
            <a:br>
              <a:rPr lang="en-SG" sz="7200" b="1" dirty="0"/>
            </a:br>
            <a:r>
              <a:rPr lang="en-SG" sz="2800" b="1" dirty="0"/>
              <a:t>(</a:t>
            </a:r>
            <a:r>
              <a:rPr lang="en-SG" sz="2800" b="1" i="1" dirty="0" err="1"/>
              <a:t>aRTIFICIAL</a:t>
            </a:r>
            <a:r>
              <a:rPr lang="en-SG" sz="2800" b="1" i="1" dirty="0"/>
              <a:t> INTELLIGENCE</a:t>
            </a:r>
            <a:r>
              <a:rPr lang="en-SG" sz="2800" b="1" dirty="0"/>
              <a:t>/ AI)</a:t>
            </a:r>
            <a:endParaRPr lang="en-SG" sz="2800" b="1" i="1" dirty="0"/>
          </a:p>
        </p:txBody>
      </p:sp>
      <p:sp>
        <p:nvSpPr>
          <p:cNvPr id="3" name="Subtitle 2"/>
          <p:cNvSpPr>
            <a:spLocks noGrp="1"/>
          </p:cNvSpPr>
          <p:nvPr>
            <p:ph type="subTitle" idx="1"/>
          </p:nvPr>
        </p:nvSpPr>
        <p:spPr>
          <a:xfrm>
            <a:off x="1871694" y="3814908"/>
            <a:ext cx="8825658" cy="490656"/>
          </a:xfrm>
        </p:spPr>
        <p:txBody>
          <a:bodyPr>
            <a:normAutofit/>
          </a:bodyPr>
          <a:lstStyle/>
          <a:p>
            <a:r>
              <a:rPr lang="en-SG" dirty="0">
                <a:solidFill>
                  <a:schemeClr val="tx1"/>
                </a:solidFill>
              </a:rPr>
              <a:t>MATERI XIV - </a:t>
            </a:r>
            <a:r>
              <a:rPr lang="en-SG" dirty="0" err="1">
                <a:solidFill>
                  <a:schemeClr val="tx1"/>
                </a:solidFill>
              </a:rPr>
              <a:t>Pengantar</a:t>
            </a:r>
            <a:r>
              <a:rPr lang="en-SG" dirty="0">
                <a:solidFill>
                  <a:schemeClr val="tx1"/>
                </a:solidFill>
              </a:rPr>
              <a:t> </a:t>
            </a:r>
            <a:r>
              <a:rPr lang="en-SG" dirty="0" err="1">
                <a:solidFill>
                  <a:schemeClr val="tx1"/>
                </a:solidFill>
              </a:rPr>
              <a:t>teknologi</a:t>
            </a:r>
            <a:r>
              <a:rPr lang="en-SG" dirty="0">
                <a:solidFill>
                  <a:schemeClr val="tx1"/>
                </a:solidFill>
              </a:rPr>
              <a:t> </a:t>
            </a:r>
            <a:r>
              <a:rPr lang="en-SG" dirty="0" err="1">
                <a:solidFill>
                  <a:schemeClr val="tx1"/>
                </a:solidFill>
              </a:rPr>
              <a:t>informasi</a:t>
            </a:r>
            <a:r>
              <a:rPr lang="en-SG" dirty="0">
                <a:solidFill>
                  <a:schemeClr val="tx1"/>
                </a:solidFill>
              </a:rPr>
              <a:t> </a:t>
            </a:r>
          </a:p>
          <a:p>
            <a:endParaRPr lang="en-SG" dirty="0">
              <a:solidFill>
                <a:schemeClr val="tx1"/>
              </a:solidFill>
            </a:endParaRPr>
          </a:p>
        </p:txBody>
      </p:sp>
    </p:spTree>
    <p:extLst>
      <p:ext uri="{BB962C8B-B14F-4D97-AF65-F5344CB8AC3E}">
        <p14:creationId xmlns:p14="http://schemas.microsoft.com/office/powerpoint/2010/main" val="352283522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02692" y="2846037"/>
            <a:ext cx="9905998" cy="1478570"/>
          </a:xfrm>
        </p:spPr>
        <p:txBody>
          <a:bodyPr>
            <a:normAutofit/>
          </a:bodyPr>
          <a:lstStyle/>
          <a:p>
            <a:r>
              <a:rPr lang="en-SG" sz="7200" dirty="0"/>
              <a:t> let’s clear things up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8741" y="3904427"/>
            <a:ext cx="1424821" cy="1659497"/>
          </a:xfrm>
          <a:prstGeom prst="rect">
            <a:avLst/>
          </a:prstGeom>
        </p:spPr>
      </p:pic>
    </p:spTree>
    <p:extLst>
      <p:ext uri="{BB962C8B-B14F-4D97-AF65-F5344CB8AC3E}">
        <p14:creationId xmlns:p14="http://schemas.microsoft.com/office/powerpoint/2010/main" val="218551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7184" y="887506"/>
            <a:ext cx="9905999" cy="5077867"/>
          </a:xfrm>
        </p:spPr>
        <p:txBody>
          <a:bodyPr>
            <a:normAutofit/>
          </a:bodyPr>
          <a:lstStyle/>
          <a:p>
            <a:pPr marL="0" lvl="0" indent="0">
              <a:buNone/>
            </a:pPr>
            <a:endParaRPr lang="en-SG" sz="4800" dirty="0"/>
          </a:p>
          <a:p>
            <a:pPr marL="0" lvl="0" indent="0">
              <a:buNone/>
            </a:pPr>
            <a:r>
              <a:rPr lang="en-SG" sz="4800" dirty="0">
                <a:solidFill>
                  <a:srgbClr val="FF0000"/>
                </a:solidFill>
                <a:effectLst>
                  <a:glow rad="101600">
                    <a:schemeClr val="tx1">
                      <a:alpha val="60000"/>
                    </a:schemeClr>
                  </a:glow>
                </a:effectLst>
              </a:rPr>
              <a:t>STOP</a:t>
            </a:r>
            <a:r>
              <a:rPr lang="en-SG" sz="4800" dirty="0"/>
              <a:t> thinking of </a:t>
            </a:r>
            <a:r>
              <a:rPr lang="en-SG" sz="4800" i="1" dirty="0"/>
              <a:t>robots</a:t>
            </a:r>
            <a:r>
              <a:rPr lang="en-SG" sz="4800" dirty="0"/>
              <a:t>.</a:t>
            </a:r>
          </a:p>
          <a:p>
            <a:pPr marL="0" lvl="0" indent="0">
              <a:buNone/>
            </a:pPr>
            <a:r>
              <a:rPr lang="en-SG" dirty="0"/>
              <a:t> </a:t>
            </a:r>
          </a:p>
          <a:p>
            <a:pPr marL="0" lvl="0" indent="0">
              <a:buNone/>
            </a:pPr>
            <a:r>
              <a:rPr lang="en-SG" dirty="0"/>
              <a:t>A robot is a </a:t>
            </a:r>
            <a:r>
              <a:rPr lang="en-SG" i="1" dirty="0"/>
              <a:t>container </a:t>
            </a:r>
            <a:r>
              <a:rPr lang="en-SG" dirty="0"/>
              <a:t>for AI, sometimes mimicking the human form, sometimes not—but the AI itself is the computer </a:t>
            </a:r>
            <a:r>
              <a:rPr lang="en-SG" i="1" dirty="0"/>
              <a:t>inside </a:t>
            </a:r>
            <a:r>
              <a:rPr lang="en-SG" dirty="0"/>
              <a:t>the robot. AI is the brain, and the robot is its body—if it even has a body. For example, the software and data behind </a:t>
            </a:r>
            <a:r>
              <a:rPr lang="en-SG" dirty="0" err="1"/>
              <a:t>Siri</a:t>
            </a:r>
            <a:r>
              <a:rPr lang="en-SG" dirty="0"/>
              <a:t> is AI, the woman’s voice we hear is a personification of that AI, and there’s no robot involved at all.</a:t>
            </a:r>
            <a:endParaRPr lang="en-SG" dirty="0">
              <a:solidFill>
                <a:schemeClr val="tx1">
                  <a:lumMod val="75000"/>
                  <a:lumOff val="25000"/>
                </a:schemeClr>
              </a:solidFill>
            </a:endParaRPr>
          </a:p>
          <a:p>
            <a:endParaRPr lang="en-SG" dirty="0"/>
          </a:p>
        </p:txBody>
      </p:sp>
      <p:sp>
        <p:nvSpPr>
          <p:cNvPr id="6" name="Content Placeholder 2"/>
          <p:cNvSpPr txBox="1">
            <a:spLocks/>
          </p:cNvSpPr>
          <p:nvPr/>
        </p:nvSpPr>
        <p:spPr>
          <a:xfrm>
            <a:off x="1356564" y="6041558"/>
            <a:ext cx="9905999" cy="5475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SG" sz="1800" dirty="0"/>
              <a:t>http://waitbutwhy.com/2015/01/artificial-intelligence-revolution-1.html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692" y="293072"/>
            <a:ext cx="3810814" cy="2975458"/>
          </a:xfrm>
          <a:prstGeom prst="rect">
            <a:avLst/>
          </a:prstGeom>
        </p:spPr>
      </p:pic>
    </p:spTree>
    <p:extLst>
      <p:ext uri="{BB962C8B-B14F-4D97-AF65-F5344CB8AC3E}">
        <p14:creationId xmlns:p14="http://schemas.microsoft.com/office/powerpoint/2010/main" val="188053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070" y="402284"/>
            <a:ext cx="9905998" cy="1022023"/>
          </a:xfrm>
        </p:spPr>
        <p:txBody>
          <a:bodyPr>
            <a:normAutofit/>
          </a:bodyPr>
          <a:lstStyle/>
          <a:p>
            <a:r>
              <a:rPr lang="en-SG" sz="6000" dirty="0" err="1"/>
              <a:t>Definisi</a:t>
            </a:r>
            <a:r>
              <a:rPr lang="en-SG" sz="6000" dirty="0"/>
              <a:t> </a:t>
            </a:r>
            <a:r>
              <a:rPr lang="en-SG" sz="6000" dirty="0" err="1"/>
              <a:t>ai</a:t>
            </a:r>
            <a:endParaRPr lang="en-SG" sz="6000" dirty="0"/>
          </a:p>
        </p:txBody>
      </p:sp>
      <p:sp>
        <p:nvSpPr>
          <p:cNvPr id="3" name="Content Placeholder 2"/>
          <p:cNvSpPr>
            <a:spLocks noGrp="1"/>
          </p:cNvSpPr>
          <p:nvPr>
            <p:ph idx="1"/>
          </p:nvPr>
        </p:nvSpPr>
        <p:spPr>
          <a:xfrm>
            <a:off x="1301069" y="3889601"/>
            <a:ext cx="9905999" cy="2772456"/>
          </a:xfrm>
        </p:spPr>
        <p:txBody>
          <a:bodyPr>
            <a:noAutofit/>
          </a:bodyPr>
          <a:lstStyle/>
          <a:p>
            <a:pPr marL="0" indent="0">
              <a:buNone/>
            </a:pPr>
            <a:r>
              <a:rPr lang="en-SG" sz="2800" dirty="0" err="1"/>
              <a:t>Pengetahuan</a:t>
            </a:r>
            <a:r>
              <a:rPr lang="en-SG" sz="2800" dirty="0"/>
              <a:t> yang </a:t>
            </a:r>
            <a:r>
              <a:rPr lang="en-SG" sz="2800" dirty="0" err="1"/>
              <a:t>membuat</a:t>
            </a:r>
            <a:r>
              <a:rPr lang="en-SG" sz="2800" dirty="0"/>
              <a:t> </a:t>
            </a:r>
            <a:r>
              <a:rPr lang="en-SG" sz="2800" dirty="0" err="1"/>
              <a:t>komputer</a:t>
            </a:r>
            <a:r>
              <a:rPr lang="en-SG" sz="2800" dirty="0"/>
              <a:t> </a:t>
            </a:r>
            <a:r>
              <a:rPr lang="en-SG" sz="2800" dirty="0" err="1"/>
              <a:t>dapat</a:t>
            </a:r>
            <a:r>
              <a:rPr lang="en-SG" sz="2800" dirty="0"/>
              <a:t> </a:t>
            </a:r>
            <a:r>
              <a:rPr lang="en-SG" sz="2800" b="1" dirty="0" err="1">
                <a:solidFill>
                  <a:srgbClr val="FFFF00"/>
                </a:solidFill>
              </a:rPr>
              <a:t>meniru</a:t>
            </a:r>
            <a:r>
              <a:rPr lang="en-SG" sz="2800" b="1" dirty="0">
                <a:solidFill>
                  <a:srgbClr val="FFFF00"/>
                </a:solidFill>
              </a:rPr>
              <a:t> </a:t>
            </a:r>
            <a:r>
              <a:rPr lang="en-SG" sz="2800" dirty="0" err="1"/>
              <a:t>kecerdasan</a:t>
            </a:r>
            <a:r>
              <a:rPr lang="en-SG" sz="2800" dirty="0"/>
              <a:t> </a:t>
            </a:r>
            <a:r>
              <a:rPr lang="en-SG" sz="2800" dirty="0" err="1"/>
              <a:t>manusia</a:t>
            </a:r>
            <a:r>
              <a:rPr lang="en-SG" sz="2800" dirty="0"/>
              <a:t> </a:t>
            </a:r>
            <a:r>
              <a:rPr lang="en-SG" sz="2800" dirty="0" err="1"/>
              <a:t>sehingga</a:t>
            </a:r>
            <a:r>
              <a:rPr lang="en-SG" sz="2800" dirty="0"/>
              <a:t> </a:t>
            </a:r>
            <a:r>
              <a:rPr lang="en-SG" sz="2800" dirty="0" err="1"/>
              <a:t>diharapkan</a:t>
            </a:r>
            <a:r>
              <a:rPr lang="en-SG" sz="2800" dirty="0"/>
              <a:t> </a:t>
            </a:r>
            <a:r>
              <a:rPr lang="en-SG" sz="2800" dirty="0" err="1"/>
              <a:t>komputer</a:t>
            </a:r>
            <a:r>
              <a:rPr lang="en-SG" sz="2800" dirty="0"/>
              <a:t> (</a:t>
            </a:r>
            <a:r>
              <a:rPr lang="en-SG" sz="2800" dirty="0" err="1"/>
              <a:t>atau</a:t>
            </a:r>
            <a:r>
              <a:rPr lang="en-SG" sz="2800" dirty="0"/>
              <a:t> </a:t>
            </a:r>
            <a:r>
              <a:rPr lang="en-SG" sz="2800" dirty="0" err="1"/>
              <a:t>mesin</a:t>
            </a:r>
            <a:r>
              <a:rPr lang="en-SG" sz="2800" dirty="0"/>
              <a:t>) </a:t>
            </a:r>
            <a:r>
              <a:rPr lang="en-SG" sz="2800" dirty="0" err="1"/>
              <a:t>dapat</a:t>
            </a:r>
            <a:r>
              <a:rPr lang="en-SG" sz="2800" dirty="0"/>
              <a:t> </a:t>
            </a:r>
            <a:r>
              <a:rPr lang="en-SG" sz="2800" dirty="0" err="1"/>
              <a:t>melakukan</a:t>
            </a:r>
            <a:r>
              <a:rPr lang="en-SG" sz="2800" dirty="0"/>
              <a:t> </a:t>
            </a:r>
            <a:r>
              <a:rPr lang="en-SG" sz="2800" dirty="0" err="1"/>
              <a:t>hal-hal</a:t>
            </a:r>
            <a:r>
              <a:rPr lang="en-SG" sz="2800" dirty="0"/>
              <a:t> yang </a:t>
            </a:r>
            <a:r>
              <a:rPr lang="en-SG" sz="2800" dirty="0" err="1"/>
              <a:t>apabila</a:t>
            </a:r>
            <a:r>
              <a:rPr lang="en-SG" sz="2800" dirty="0"/>
              <a:t> </a:t>
            </a:r>
            <a:r>
              <a:rPr lang="en-SG" sz="2800" dirty="0" err="1"/>
              <a:t>dikerjakan</a:t>
            </a:r>
            <a:r>
              <a:rPr lang="en-SG" sz="2800" dirty="0"/>
              <a:t> </a:t>
            </a:r>
            <a:r>
              <a:rPr lang="en-SG" sz="2800" dirty="0" err="1"/>
              <a:t>manusia</a:t>
            </a:r>
            <a:r>
              <a:rPr lang="en-SG" sz="2800" dirty="0"/>
              <a:t> </a:t>
            </a:r>
            <a:r>
              <a:rPr lang="en-SG" sz="2800" b="1" dirty="0" err="1">
                <a:solidFill>
                  <a:srgbClr val="FFFF00"/>
                </a:solidFill>
              </a:rPr>
              <a:t>memerlukan</a:t>
            </a:r>
            <a:r>
              <a:rPr lang="en-SG" sz="2800" b="1" dirty="0">
                <a:solidFill>
                  <a:srgbClr val="FFFF00"/>
                </a:solidFill>
              </a:rPr>
              <a:t> </a:t>
            </a:r>
            <a:r>
              <a:rPr lang="en-SG" sz="2800" b="1" dirty="0" err="1">
                <a:solidFill>
                  <a:srgbClr val="FFFF00"/>
                </a:solidFill>
              </a:rPr>
              <a:t>kecerdasan</a:t>
            </a:r>
            <a:r>
              <a:rPr lang="en-SG" sz="2800" dirty="0"/>
              <a:t>; </a:t>
            </a:r>
            <a:r>
              <a:rPr lang="en-SG" sz="2800" dirty="0" err="1"/>
              <a:t>misalnya</a:t>
            </a:r>
            <a:r>
              <a:rPr lang="en-SG" sz="2800" dirty="0"/>
              <a:t>: </a:t>
            </a:r>
            <a:r>
              <a:rPr lang="en-SG" sz="2800" dirty="0" err="1"/>
              <a:t>penalaran</a:t>
            </a:r>
            <a:r>
              <a:rPr lang="en-SG" sz="2800" dirty="0"/>
              <a:t> </a:t>
            </a:r>
            <a:r>
              <a:rPr lang="en-SG" sz="2800" dirty="0" err="1"/>
              <a:t>untuk</a:t>
            </a:r>
            <a:r>
              <a:rPr lang="en-SG" sz="2800" dirty="0"/>
              <a:t> </a:t>
            </a:r>
            <a:r>
              <a:rPr lang="en-SG" sz="2800" dirty="0" err="1"/>
              <a:t>mencapai</a:t>
            </a:r>
            <a:r>
              <a:rPr lang="en-SG" sz="2800" dirty="0"/>
              <a:t> </a:t>
            </a:r>
            <a:r>
              <a:rPr lang="en-SG" sz="2800" dirty="0" err="1"/>
              <a:t>kesimpulan</a:t>
            </a:r>
            <a:r>
              <a:rPr lang="en-SG" sz="2800" dirty="0"/>
              <a:t> </a:t>
            </a:r>
            <a:r>
              <a:rPr lang="en-SG" sz="2800" dirty="0" err="1"/>
              <a:t>atau</a:t>
            </a:r>
            <a:r>
              <a:rPr lang="en-SG" sz="2800" dirty="0"/>
              <a:t> </a:t>
            </a:r>
            <a:r>
              <a:rPr lang="en-SG" sz="2800" dirty="0" err="1"/>
              <a:t>melakukan</a:t>
            </a:r>
            <a:r>
              <a:rPr lang="en-SG" sz="2800" dirty="0"/>
              <a:t> </a:t>
            </a:r>
            <a:r>
              <a:rPr lang="en-SG" sz="2800" dirty="0" err="1"/>
              <a:t>translasi</a:t>
            </a:r>
            <a:r>
              <a:rPr lang="en-SG" sz="2800" dirty="0"/>
              <a:t> </a:t>
            </a:r>
            <a:r>
              <a:rPr lang="en-SG" sz="2800" dirty="0" err="1"/>
              <a:t>bahasa</a:t>
            </a:r>
            <a:r>
              <a:rPr lang="en-SG" sz="2800" dirty="0"/>
              <a: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2144" y="1173293"/>
            <a:ext cx="2968399" cy="29683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57918" y="1470831"/>
            <a:ext cx="4079167" cy="2273634"/>
          </a:xfrm>
          <a:prstGeom prst="rect">
            <a:avLst/>
          </a:prstGeom>
        </p:spPr>
      </p:pic>
      <p:cxnSp>
        <p:nvCxnSpPr>
          <p:cNvPr id="29" name="Straight Connector 28"/>
          <p:cNvCxnSpPr/>
          <p:nvPr/>
        </p:nvCxnSpPr>
        <p:spPr>
          <a:xfrm flipV="1">
            <a:off x="5230906" y="2111188"/>
            <a:ext cx="4114800" cy="53788"/>
          </a:xfrm>
          <a:prstGeom prst="line">
            <a:avLst/>
          </a:prstGeom>
          <a:ln w="762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230906" y="1835508"/>
            <a:ext cx="4114800" cy="53788"/>
          </a:xfrm>
          <a:prstGeom prst="line">
            <a:avLst/>
          </a:prstGeom>
          <a:ln w="762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230906" y="2356636"/>
            <a:ext cx="4114800" cy="53788"/>
          </a:xfrm>
          <a:prstGeom prst="line">
            <a:avLst/>
          </a:prstGeom>
          <a:ln w="762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38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left)">
                                      <p:cBhvr>
                                        <p:cTn id="12" dur="500"/>
                                        <p:tgtEl>
                                          <p:spTgt spid="5"/>
                                        </p:tgtEl>
                                      </p:cBhvr>
                                    </p:animEffect>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p:tgtEl>
                                          <p:spTgt spid="30"/>
                                        </p:tgtEl>
                                        <p:attrNameLst>
                                          <p:attrName>ppt_x</p:attrName>
                                        </p:attrNameLst>
                                      </p:cBhvr>
                                      <p:tavLst>
                                        <p:tav tm="0">
                                          <p:val>
                                            <p:strVal val="#ppt_x-#ppt_w*1.125000"/>
                                          </p:val>
                                        </p:tav>
                                        <p:tav tm="100000">
                                          <p:val>
                                            <p:strVal val="#ppt_x"/>
                                          </p:val>
                                        </p:tav>
                                      </p:tavLst>
                                    </p:anim>
                                    <p:animEffect transition="in" filter="wipe(right)">
                                      <p:cBhvr>
                                        <p:cTn id="17" dur="500"/>
                                        <p:tgtEl>
                                          <p:spTgt spid="30"/>
                                        </p:tgtEl>
                                      </p:cBhvr>
                                    </p:animEffect>
                                  </p:childTnLst>
                                </p:cTn>
                              </p:par>
                            </p:childTnLst>
                          </p:cTn>
                        </p:par>
                        <p:par>
                          <p:cTn id="18" fill="hold">
                            <p:stCondLst>
                              <p:cond delay="1000"/>
                            </p:stCondLst>
                            <p:childTnLst>
                              <p:par>
                                <p:cTn id="19" presetID="12" presetClass="entr" presetSubtype="8"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p:tgtEl>
                                          <p:spTgt spid="29"/>
                                        </p:tgtEl>
                                        <p:attrNameLst>
                                          <p:attrName>ppt_x</p:attrName>
                                        </p:attrNameLst>
                                      </p:cBhvr>
                                      <p:tavLst>
                                        <p:tav tm="0">
                                          <p:val>
                                            <p:strVal val="#ppt_x-#ppt_w*1.125000"/>
                                          </p:val>
                                        </p:tav>
                                        <p:tav tm="100000">
                                          <p:val>
                                            <p:strVal val="#ppt_x"/>
                                          </p:val>
                                        </p:tav>
                                      </p:tavLst>
                                    </p:anim>
                                    <p:animEffect transition="in" filter="wipe(right)">
                                      <p:cBhvr>
                                        <p:cTn id="22" dur="500"/>
                                        <p:tgtEl>
                                          <p:spTgt spid="29"/>
                                        </p:tgtEl>
                                      </p:cBhvr>
                                    </p:animEffect>
                                  </p:childTnLst>
                                </p:cTn>
                              </p:par>
                            </p:childTnLst>
                          </p:cTn>
                        </p:par>
                        <p:par>
                          <p:cTn id="23" fill="hold">
                            <p:stCondLst>
                              <p:cond delay="1500"/>
                            </p:stCondLst>
                            <p:childTnLst>
                              <p:par>
                                <p:cTn id="24" presetID="12" presetClass="entr" presetSubtype="8"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p:tgtEl>
                                          <p:spTgt spid="31"/>
                                        </p:tgtEl>
                                        <p:attrNameLst>
                                          <p:attrName>ppt_x</p:attrName>
                                        </p:attrNameLst>
                                      </p:cBhvr>
                                      <p:tavLst>
                                        <p:tav tm="0">
                                          <p:val>
                                            <p:strVal val="#ppt_x-#ppt_w*1.125000"/>
                                          </p:val>
                                        </p:tav>
                                        <p:tav tm="100000">
                                          <p:val>
                                            <p:strVal val="#ppt_x"/>
                                          </p:val>
                                        </p:tav>
                                      </p:tavLst>
                                    </p:anim>
                                    <p:animEffect transition="in" filter="wipe(right)">
                                      <p:cBhvr>
                                        <p:cTn id="27" dur="500"/>
                                        <p:tgtEl>
                                          <p:spTgt spid="31"/>
                                        </p:tgtEl>
                                      </p:cBhvr>
                                    </p:animEffect>
                                  </p:childTnLst>
                                </p:cTn>
                              </p:par>
                            </p:childTnLst>
                          </p:cTn>
                        </p:par>
                        <p:par>
                          <p:cTn id="28" fill="hold">
                            <p:stCondLst>
                              <p:cond delay="20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988" y="55144"/>
            <a:ext cx="9905998" cy="927894"/>
          </a:xfrm>
        </p:spPr>
        <p:txBody>
          <a:bodyPr/>
          <a:lstStyle/>
          <a:p>
            <a:r>
              <a:rPr lang="en-SG" b="1" dirty="0" err="1"/>
              <a:t>Perbandingan</a:t>
            </a:r>
            <a:r>
              <a:rPr lang="en-SG" b="1" dirty="0"/>
              <a:t> AI </a:t>
            </a:r>
            <a:r>
              <a:rPr lang="en-SG" b="1" dirty="0" err="1"/>
              <a:t>dan</a:t>
            </a:r>
            <a:r>
              <a:rPr lang="en-SG" b="1" dirty="0"/>
              <a:t> </a:t>
            </a:r>
            <a:r>
              <a:rPr lang="en-SG" b="1" dirty="0" err="1"/>
              <a:t>kecerdasan</a:t>
            </a:r>
            <a:r>
              <a:rPr lang="en-SG" b="1" dirty="0"/>
              <a:t> </a:t>
            </a:r>
            <a:r>
              <a:rPr lang="en-SG" b="1" dirty="0" err="1"/>
              <a:t>manusia</a:t>
            </a:r>
            <a:endParaRPr lang="en-SG"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5757" y="930651"/>
            <a:ext cx="2466975" cy="18478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841" y="983038"/>
            <a:ext cx="2619375" cy="1743075"/>
          </a:xfrm>
          <a:prstGeom prst="rect">
            <a:avLst/>
          </a:prstGeom>
        </p:spPr>
      </p:pic>
      <p:graphicFrame>
        <p:nvGraphicFramePr>
          <p:cNvPr id="3" name="Diagram 2"/>
          <p:cNvGraphicFramePr/>
          <p:nvPr>
            <p:extLst>
              <p:ext uri="{D42A27DB-BD31-4B8C-83A1-F6EECF244321}">
                <p14:modId xmlns:p14="http://schemas.microsoft.com/office/powerpoint/2010/main" val="696628781"/>
              </p:ext>
            </p:extLst>
          </p:nvPr>
        </p:nvGraphicFramePr>
        <p:xfrm>
          <a:off x="176303" y="2883276"/>
          <a:ext cx="5366777" cy="37414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p:cNvGraphicFramePr/>
          <p:nvPr>
            <p:extLst>
              <p:ext uri="{D42A27DB-BD31-4B8C-83A1-F6EECF244321}">
                <p14:modId xmlns:p14="http://schemas.microsoft.com/office/powerpoint/2010/main" val="1147488735"/>
              </p:ext>
            </p:extLst>
          </p:nvPr>
        </p:nvGraphicFramePr>
        <p:xfrm>
          <a:off x="6307465" y="2888881"/>
          <a:ext cx="5750065" cy="374145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9857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par>
                                <p:cTn id="9" presetID="1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left)">
                                      <p:cBhvr>
                                        <p:cTn id="12" dur="500"/>
                                        <p:tgtEl>
                                          <p:spTgt spid="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3">
                                            <p:graphicEl>
                                              <a:dgm id="{AC1B8A49-8DC6-4457-B7DA-A13D028FB8F8}"/>
                                            </p:graphicEl>
                                          </p:spTgt>
                                        </p:tgtEl>
                                        <p:attrNameLst>
                                          <p:attrName>style.visibility</p:attrName>
                                        </p:attrNameLst>
                                      </p:cBhvr>
                                      <p:to>
                                        <p:strVal val="visible"/>
                                      </p:to>
                                    </p:set>
                                    <p:anim calcmode="lin" valueType="num">
                                      <p:cBhvr additive="base">
                                        <p:cTn id="15" dur="500"/>
                                        <p:tgtEl>
                                          <p:spTgt spid="3">
                                            <p:graphicEl>
                                              <a:dgm id="{AC1B8A49-8DC6-4457-B7DA-A13D028FB8F8}"/>
                                            </p:graphicEl>
                                          </p:spTgt>
                                        </p:tgtEl>
                                        <p:attrNameLst>
                                          <p:attrName>ppt_x</p:attrName>
                                        </p:attrNameLst>
                                      </p:cBhvr>
                                      <p:tavLst>
                                        <p:tav tm="0">
                                          <p:val>
                                            <p:strVal val="#ppt_x-#ppt_w*1.125000"/>
                                          </p:val>
                                        </p:tav>
                                        <p:tav tm="100000">
                                          <p:val>
                                            <p:strVal val="#ppt_x"/>
                                          </p:val>
                                        </p:tav>
                                      </p:tavLst>
                                    </p:anim>
                                    <p:animEffect transition="in" filter="wipe(right)">
                                      <p:cBhvr>
                                        <p:cTn id="16" dur="500"/>
                                        <p:tgtEl>
                                          <p:spTgt spid="3">
                                            <p:graphicEl>
                                              <a:dgm id="{AC1B8A49-8DC6-4457-B7DA-A13D028FB8F8}"/>
                                            </p:graphicEl>
                                          </p:spTgt>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3">
                                            <p:graphicEl>
                                              <a:dgm id="{9F49E910-1C08-4F8E-BE57-6E047479BA65}"/>
                                            </p:graphicEl>
                                          </p:spTgt>
                                        </p:tgtEl>
                                        <p:attrNameLst>
                                          <p:attrName>style.visibility</p:attrName>
                                        </p:attrNameLst>
                                      </p:cBhvr>
                                      <p:to>
                                        <p:strVal val="visible"/>
                                      </p:to>
                                    </p:set>
                                    <p:anim calcmode="lin" valueType="num">
                                      <p:cBhvr additive="base">
                                        <p:cTn id="19" dur="500"/>
                                        <p:tgtEl>
                                          <p:spTgt spid="3">
                                            <p:graphicEl>
                                              <a:dgm id="{9F49E910-1C08-4F8E-BE57-6E047479BA65}"/>
                                            </p:graphicEl>
                                          </p:spTgt>
                                        </p:tgtEl>
                                        <p:attrNameLst>
                                          <p:attrName>ppt_x</p:attrName>
                                        </p:attrNameLst>
                                      </p:cBhvr>
                                      <p:tavLst>
                                        <p:tav tm="0">
                                          <p:val>
                                            <p:strVal val="#ppt_x-#ppt_w*1.125000"/>
                                          </p:val>
                                        </p:tav>
                                        <p:tav tm="100000">
                                          <p:val>
                                            <p:strVal val="#ppt_x"/>
                                          </p:val>
                                        </p:tav>
                                      </p:tavLst>
                                    </p:anim>
                                    <p:animEffect transition="in" filter="wipe(right)">
                                      <p:cBhvr>
                                        <p:cTn id="20" dur="500"/>
                                        <p:tgtEl>
                                          <p:spTgt spid="3">
                                            <p:graphicEl>
                                              <a:dgm id="{9F49E910-1C08-4F8E-BE57-6E047479BA65}"/>
                                            </p:graphicEl>
                                          </p:spTgt>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
                                            <p:graphicEl>
                                              <a:dgm id="{6825CC81-D005-43C1-855C-DF23A95CBBC0}"/>
                                            </p:graphicEl>
                                          </p:spTgt>
                                        </p:tgtEl>
                                        <p:attrNameLst>
                                          <p:attrName>style.visibility</p:attrName>
                                        </p:attrNameLst>
                                      </p:cBhvr>
                                      <p:to>
                                        <p:strVal val="visible"/>
                                      </p:to>
                                    </p:set>
                                    <p:anim calcmode="lin" valueType="num">
                                      <p:cBhvr additive="base">
                                        <p:cTn id="23" dur="500"/>
                                        <p:tgtEl>
                                          <p:spTgt spid="3">
                                            <p:graphicEl>
                                              <a:dgm id="{6825CC81-D005-43C1-855C-DF23A95CBBC0}"/>
                                            </p:graphicEl>
                                          </p:spTgt>
                                        </p:tgtEl>
                                        <p:attrNameLst>
                                          <p:attrName>ppt_x</p:attrName>
                                        </p:attrNameLst>
                                      </p:cBhvr>
                                      <p:tavLst>
                                        <p:tav tm="0">
                                          <p:val>
                                            <p:strVal val="#ppt_x-#ppt_w*1.125000"/>
                                          </p:val>
                                        </p:tav>
                                        <p:tav tm="100000">
                                          <p:val>
                                            <p:strVal val="#ppt_x"/>
                                          </p:val>
                                        </p:tav>
                                      </p:tavLst>
                                    </p:anim>
                                    <p:animEffect transition="in" filter="wipe(right)">
                                      <p:cBhvr>
                                        <p:cTn id="24" dur="500"/>
                                        <p:tgtEl>
                                          <p:spTgt spid="3">
                                            <p:graphicEl>
                                              <a:dgm id="{6825CC81-D005-43C1-855C-DF23A95CBBC0}"/>
                                            </p:graphicEl>
                                          </p:spTgt>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3">
                                            <p:graphicEl>
                                              <a:dgm id="{527E11BE-9E9D-4450-83A3-4D0F97D7703A}"/>
                                            </p:graphicEl>
                                          </p:spTgt>
                                        </p:tgtEl>
                                        <p:attrNameLst>
                                          <p:attrName>style.visibility</p:attrName>
                                        </p:attrNameLst>
                                      </p:cBhvr>
                                      <p:to>
                                        <p:strVal val="visible"/>
                                      </p:to>
                                    </p:set>
                                    <p:anim calcmode="lin" valueType="num">
                                      <p:cBhvr additive="base">
                                        <p:cTn id="27" dur="500"/>
                                        <p:tgtEl>
                                          <p:spTgt spid="3">
                                            <p:graphicEl>
                                              <a:dgm id="{527E11BE-9E9D-4450-83A3-4D0F97D7703A}"/>
                                            </p:graphicEl>
                                          </p:spTgt>
                                        </p:tgtEl>
                                        <p:attrNameLst>
                                          <p:attrName>ppt_x</p:attrName>
                                        </p:attrNameLst>
                                      </p:cBhvr>
                                      <p:tavLst>
                                        <p:tav tm="0">
                                          <p:val>
                                            <p:strVal val="#ppt_x-#ppt_w*1.125000"/>
                                          </p:val>
                                        </p:tav>
                                        <p:tav tm="100000">
                                          <p:val>
                                            <p:strVal val="#ppt_x"/>
                                          </p:val>
                                        </p:tav>
                                      </p:tavLst>
                                    </p:anim>
                                    <p:animEffect transition="in" filter="wipe(right)">
                                      <p:cBhvr>
                                        <p:cTn id="28" dur="500"/>
                                        <p:tgtEl>
                                          <p:spTgt spid="3">
                                            <p:graphicEl>
                                              <a:dgm id="{527E11BE-9E9D-4450-83A3-4D0F97D7703A}"/>
                                            </p:graphicEl>
                                          </p:spTgt>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3">
                                            <p:graphicEl>
                                              <a:dgm id="{8CC1C9ED-94C0-4FB5-B1C5-0426DDC213F0}"/>
                                            </p:graphicEl>
                                          </p:spTgt>
                                        </p:tgtEl>
                                        <p:attrNameLst>
                                          <p:attrName>style.visibility</p:attrName>
                                        </p:attrNameLst>
                                      </p:cBhvr>
                                      <p:to>
                                        <p:strVal val="visible"/>
                                      </p:to>
                                    </p:set>
                                    <p:anim calcmode="lin" valueType="num">
                                      <p:cBhvr additive="base">
                                        <p:cTn id="31" dur="500"/>
                                        <p:tgtEl>
                                          <p:spTgt spid="3">
                                            <p:graphicEl>
                                              <a:dgm id="{8CC1C9ED-94C0-4FB5-B1C5-0426DDC213F0}"/>
                                            </p:graphicEl>
                                          </p:spTgt>
                                        </p:tgtEl>
                                        <p:attrNameLst>
                                          <p:attrName>ppt_x</p:attrName>
                                        </p:attrNameLst>
                                      </p:cBhvr>
                                      <p:tavLst>
                                        <p:tav tm="0">
                                          <p:val>
                                            <p:strVal val="#ppt_x-#ppt_w*1.125000"/>
                                          </p:val>
                                        </p:tav>
                                        <p:tav tm="100000">
                                          <p:val>
                                            <p:strVal val="#ppt_x"/>
                                          </p:val>
                                        </p:tav>
                                      </p:tavLst>
                                    </p:anim>
                                    <p:animEffect transition="in" filter="wipe(right)">
                                      <p:cBhvr>
                                        <p:cTn id="32" dur="500"/>
                                        <p:tgtEl>
                                          <p:spTgt spid="3">
                                            <p:graphicEl>
                                              <a:dgm id="{8CC1C9ED-94C0-4FB5-B1C5-0426DDC213F0}"/>
                                            </p:graphicEl>
                                          </p:spTgt>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3">
                                            <p:graphicEl>
                                              <a:dgm id="{FFFCAACF-5C8D-49D1-9EFD-1D636DF3D6E6}"/>
                                            </p:graphicEl>
                                          </p:spTgt>
                                        </p:tgtEl>
                                        <p:attrNameLst>
                                          <p:attrName>style.visibility</p:attrName>
                                        </p:attrNameLst>
                                      </p:cBhvr>
                                      <p:to>
                                        <p:strVal val="visible"/>
                                      </p:to>
                                    </p:set>
                                    <p:anim calcmode="lin" valueType="num">
                                      <p:cBhvr additive="base">
                                        <p:cTn id="35" dur="500"/>
                                        <p:tgtEl>
                                          <p:spTgt spid="3">
                                            <p:graphicEl>
                                              <a:dgm id="{FFFCAACF-5C8D-49D1-9EFD-1D636DF3D6E6}"/>
                                            </p:graphicEl>
                                          </p:spTgt>
                                        </p:tgtEl>
                                        <p:attrNameLst>
                                          <p:attrName>ppt_x</p:attrName>
                                        </p:attrNameLst>
                                      </p:cBhvr>
                                      <p:tavLst>
                                        <p:tav tm="0">
                                          <p:val>
                                            <p:strVal val="#ppt_x-#ppt_w*1.125000"/>
                                          </p:val>
                                        </p:tav>
                                        <p:tav tm="100000">
                                          <p:val>
                                            <p:strVal val="#ppt_x"/>
                                          </p:val>
                                        </p:tav>
                                      </p:tavLst>
                                    </p:anim>
                                    <p:animEffect transition="in" filter="wipe(right)">
                                      <p:cBhvr>
                                        <p:cTn id="36" dur="500"/>
                                        <p:tgtEl>
                                          <p:spTgt spid="3">
                                            <p:graphicEl>
                                              <a:dgm id="{FFFCAACF-5C8D-49D1-9EFD-1D636DF3D6E6}"/>
                                            </p:graphicEl>
                                          </p:spTgt>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3">
                                            <p:graphicEl>
                                              <a:dgm id="{6FA0D229-4253-4BAD-B2B5-97393CABB553}"/>
                                            </p:graphicEl>
                                          </p:spTgt>
                                        </p:tgtEl>
                                        <p:attrNameLst>
                                          <p:attrName>style.visibility</p:attrName>
                                        </p:attrNameLst>
                                      </p:cBhvr>
                                      <p:to>
                                        <p:strVal val="visible"/>
                                      </p:to>
                                    </p:set>
                                    <p:anim calcmode="lin" valueType="num">
                                      <p:cBhvr additive="base">
                                        <p:cTn id="39" dur="500"/>
                                        <p:tgtEl>
                                          <p:spTgt spid="3">
                                            <p:graphicEl>
                                              <a:dgm id="{6FA0D229-4253-4BAD-B2B5-97393CABB553}"/>
                                            </p:graphicEl>
                                          </p:spTgt>
                                        </p:tgtEl>
                                        <p:attrNameLst>
                                          <p:attrName>ppt_x</p:attrName>
                                        </p:attrNameLst>
                                      </p:cBhvr>
                                      <p:tavLst>
                                        <p:tav tm="0">
                                          <p:val>
                                            <p:strVal val="#ppt_x-#ppt_w*1.125000"/>
                                          </p:val>
                                        </p:tav>
                                        <p:tav tm="100000">
                                          <p:val>
                                            <p:strVal val="#ppt_x"/>
                                          </p:val>
                                        </p:tav>
                                      </p:tavLst>
                                    </p:anim>
                                    <p:animEffect transition="in" filter="wipe(right)">
                                      <p:cBhvr>
                                        <p:cTn id="40" dur="500"/>
                                        <p:tgtEl>
                                          <p:spTgt spid="3">
                                            <p:graphicEl>
                                              <a:dgm id="{6FA0D229-4253-4BAD-B2B5-97393CABB553}"/>
                                            </p:graphicEl>
                                          </p:spTgt>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3">
                                            <p:graphicEl>
                                              <a:dgm id="{53B00363-86C5-4936-8336-5842046AAC5D}"/>
                                            </p:graphicEl>
                                          </p:spTgt>
                                        </p:tgtEl>
                                        <p:attrNameLst>
                                          <p:attrName>style.visibility</p:attrName>
                                        </p:attrNameLst>
                                      </p:cBhvr>
                                      <p:to>
                                        <p:strVal val="visible"/>
                                      </p:to>
                                    </p:set>
                                    <p:anim calcmode="lin" valueType="num">
                                      <p:cBhvr additive="base">
                                        <p:cTn id="43" dur="500"/>
                                        <p:tgtEl>
                                          <p:spTgt spid="3">
                                            <p:graphicEl>
                                              <a:dgm id="{53B00363-86C5-4936-8336-5842046AAC5D}"/>
                                            </p:graphicEl>
                                          </p:spTgt>
                                        </p:tgtEl>
                                        <p:attrNameLst>
                                          <p:attrName>ppt_x</p:attrName>
                                        </p:attrNameLst>
                                      </p:cBhvr>
                                      <p:tavLst>
                                        <p:tav tm="0">
                                          <p:val>
                                            <p:strVal val="#ppt_x-#ppt_w*1.125000"/>
                                          </p:val>
                                        </p:tav>
                                        <p:tav tm="100000">
                                          <p:val>
                                            <p:strVal val="#ppt_x"/>
                                          </p:val>
                                        </p:tav>
                                      </p:tavLst>
                                    </p:anim>
                                    <p:animEffect transition="in" filter="wipe(right)">
                                      <p:cBhvr>
                                        <p:cTn id="44" dur="500"/>
                                        <p:tgtEl>
                                          <p:spTgt spid="3">
                                            <p:graphicEl>
                                              <a:dgm id="{53B00363-86C5-4936-8336-5842046AAC5D}"/>
                                            </p:graphicEl>
                                          </p:spTgt>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3">
                                            <p:graphicEl>
                                              <a:dgm id="{F6071BB3-057B-46A3-9592-CE2DA283BFEF}"/>
                                            </p:graphicEl>
                                          </p:spTgt>
                                        </p:tgtEl>
                                        <p:attrNameLst>
                                          <p:attrName>style.visibility</p:attrName>
                                        </p:attrNameLst>
                                      </p:cBhvr>
                                      <p:to>
                                        <p:strVal val="visible"/>
                                      </p:to>
                                    </p:set>
                                    <p:anim calcmode="lin" valueType="num">
                                      <p:cBhvr additive="base">
                                        <p:cTn id="47" dur="500"/>
                                        <p:tgtEl>
                                          <p:spTgt spid="3">
                                            <p:graphicEl>
                                              <a:dgm id="{F6071BB3-057B-46A3-9592-CE2DA283BFEF}"/>
                                            </p:graphicEl>
                                          </p:spTgt>
                                        </p:tgtEl>
                                        <p:attrNameLst>
                                          <p:attrName>ppt_x</p:attrName>
                                        </p:attrNameLst>
                                      </p:cBhvr>
                                      <p:tavLst>
                                        <p:tav tm="0">
                                          <p:val>
                                            <p:strVal val="#ppt_x-#ppt_w*1.125000"/>
                                          </p:val>
                                        </p:tav>
                                        <p:tav tm="100000">
                                          <p:val>
                                            <p:strVal val="#ppt_x"/>
                                          </p:val>
                                        </p:tav>
                                      </p:tavLst>
                                    </p:anim>
                                    <p:animEffect transition="in" filter="wipe(right)">
                                      <p:cBhvr>
                                        <p:cTn id="48" dur="500"/>
                                        <p:tgtEl>
                                          <p:spTgt spid="3">
                                            <p:graphicEl>
                                              <a:dgm id="{F6071BB3-057B-46A3-9592-CE2DA283BFEF}"/>
                                            </p:graphicEl>
                                          </p:spTgt>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3">
                                            <p:graphicEl>
                                              <a:dgm id="{E4451354-6E02-4735-9C0B-883CCE0A7A84}"/>
                                            </p:graphicEl>
                                          </p:spTgt>
                                        </p:tgtEl>
                                        <p:attrNameLst>
                                          <p:attrName>style.visibility</p:attrName>
                                        </p:attrNameLst>
                                      </p:cBhvr>
                                      <p:to>
                                        <p:strVal val="visible"/>
                                      </p:to>
                                    </p:set>
                                    <p:anim calcmode="lin" valueType="num">
                                      <p:cBhvr additive="base">
                                        <p:cTn id="51" dur="500"/>
                                        <p:tgtEl>
                                          <p:spTgt spid="3">
                                            <p:graphicEl>
                                              <a:dgm id="{E4451354-6E02-4735-9C0B-883CCE0A7A84}"/>
                                            </p:graphicEl>
                                          </p:spTgt>
                                        </p:tgtEl>
                                        <p:attrNameLst>
                                          <p:attrName>ppt_x</p:attrName>
                                        </p:attrNameLst>
                                      </p:cBhvr>
                                      <p:tavLst>
                                        <p:tav tm="0">
                                          <p:val>
                                            <p:strVal val="#ppt_x-#ppt_w*1.125000"/>
                                          </p:val>
                                        </p:tav>
                                        <p:tav tm="100000">
                                          <p:val>
                                            <p:strVal val="#ppt_x"/>
                                          </p:val>
                                        </p:tav>
                                      </p:tavLst>
                                    </p:anim>
                                    <p:animEffect transition="in" filter="wipe(right)">
                                      <p:cBhvr>
                                        <p:cTn id="52" dur="500"/>
                                        <p:tgtEl>
                                          <p:spTgt spid="3">
                                            <p:graphicEl>
                                              <a:dgm id="{E4451354-6E02-4735-9C0B-883CCE0A7A84}"/>
                                            </p:graphicEl>
                                          </p:spTgt>
                                        </p:tgtEl>
                                      </p:cBhvr>
                                    </p:animEffect>
                                  </p:childTnLst>
                                </p:cTn>
                              </p:par>
                              <p:par>
                                <p:cTn id="53" presetID="12" presetClass="entr" presetSubtype="2" fill="hold" grpId="0" nodeType="withEffect">
                                  <p:stCondLst>
                                    <p:cond delay="0"/>
                                  </p:stCondLst>
                                  <p:childTnLst>
                                    <p:set>
                                      <p:cBhvr>
                                        <p:cTn id="54" dur="1" fill="hold">
                                          <p:stCondLst>
                                            <p:cond delay="0"/>
                                          </p:stCondLst>
                                        </p:cTn>
                                        <p:tgtEl>
                                          <p:spTgt spid="6">
                                            <p:graphicEl>
                                              <a:dgm id="{AC1B8A49-8DC6-4457-B7DA-A13D028FB8F8}"/>
                                            </p:graphicEl>
                                          </p:spTgt>
                                        </p:tgtEl>
                                        <p:attrNameLst>
                                          <p:attrName>style.visibility</p:attrName>
                                        </p:attrNameLst>
                                      </p:cBhvr>
                                      <p:to>
                                        <p:strVal val="visible"/>
                                      </p:to>
                                    </p:set>
                                    <p:anim calcmode="lin" valueType="num">
                                      <p:cBhvr additive="base">
                                        <p:cTn id="55" dur="500"/>
                                        <p:tgtEl>
                                          <p:spTgt spid="6">
                                            <p:graphicEl>
                                              <a:dgm id="{AC1B8A49-8DC6-4457-B7DA-A13D028FB8F8}"/>
                                            </p:graphicEl>
                                          </p:spTgt>
                                        </p:tgtEl>
                                        <p:attrNameLst>
                                          <p:attrName>ppt_x</p:attrName>
                                        </p:attrNameLst>
                                      </p:cBhvr>
                                      <p:tavLst>
                                        <p:tav tm="0">
                                          <p:val>
                                            <p:strVal val="#ppt_x+#ppt_w*1.125000"/>
                                          </p:val>
                                        </p:tav>
                                        <p:tav tm="100000">
                                          <p:val>
                                            <p:strVal val="#ppt_x"/>
                                          </p:val>
                                        </p:tav>
                                      </p:tavLst>
                                    </p:anim>
                                    <p:animEffect transition="in" filter="wipe(left)">
                                      <p:cBhvr>
                                        <p:cTn id="56" dur="500"/>
                                        <p:tgtEl>
                                          <p:spTgt spid="6">
                                            <p:graphicEl>
                                              <a:dgm id="{AC1B8A49-8DC6-4457-B7DA-A13D028FB8F8}"/>
                                            </p:graphicEl>
                                          </p:spTgt>
                                        </p:tgtEl>
                                      </p:cBhvr>
                                    </p:animEffect>
                                  </p:childTnLst>
                                </p:cTn>
                              </p:par>
                              <p:par>
                                <p:cTn id="57" presetID="12" presetClass="entr" presetSubtype="2" fill="hold" grpId="0" nodeType="withEffect">
                                  <p:stCondLst>
                                    <p:cond delay="0"/>
                                  </p:stCondLst>
                                  <p:childTnLst>
                                    <p:set>
                                      <p:cBhvr>
                                        <p:cTn id="58" dur="1" fill="hold">
                                          <p:stCondLst>
                                            <p:cond delay="0"/>
                                          </p:stCondLst>
                                        </p:cTn>
                                        <p:tgtEl>
                                          <p:spTgt spid="6">
                                            <p:graphicEl>
                                              <a:dgm id="{9F49E910-1C08-4F8E-BE57-6E047479BA65}"/>
                                            </p:graphicEl>
                                          </p:spTgt>
                                        </p:tgtEl>
                                        <p:attrNameLst>
                                          <p:attrName>style.visibility</p:attrName>
                                        </p:attrNameLst>
                                      </p:cBhvr>
                                      <p:to>
                                        <p:strVal val="visible"/>
                                      </p:to>
                                    </p:set>
                                    <p:anim calcmode="lin" valueType="num">
                                      <p:cBhvr additive="base">
                                        <p:cTn id="59" dur="500"/>
                                        <p:tgtEl>
                                          <p:spTgt spid="6">
                                            <p:graphicEl>
                                              <a:dgm id="{9F49E910-1C08-4F8E-BE57-6E047479BA65}"/>
                                            </p:graphicEl>
                                          </p:spTgt>
                                        </p:tgtEl>
                                        <p:attrNameLst>
                                          <p:attrName>ppt_x</p:attrName>
                                        </p:attrNameLst>
                                      </p:cBhvr>
                                      <p:tavLst>
                                        <p:tav tm="0">
                                          <p:val>
                                            <p:strVal val="#ppt_x+#ppt_w*1.125000"/>
                                          </p:val>
                                        </p:tav>
                                        <p:tav tm="100000">
                                          <p:val>
                                            <p:strVal val="#ppt_x"/>
                                          </p:val>
                                        </p:tav>
                                      </p:tavLst>
                                    </p:anim>
                                    <p:animEffect transition="in" filter="wipe(left)">
                                      <p:cBhvr>
                                        <p:cTn id="60" dur="500"/>
                                        <p:tgtEl>
                                          <p:spTgt spid="6">
                                            <p:graphicEl>
                                              <a:dgm id="{9F49E910-1C08-4F8E-BE57-6E047479BA65}"/>
                                            </p:graphicEl>
                                          </p:spTgt>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6">
                                            <p:graphicEl>
                                              <a:dgm id="{6825CC81-D005-43C1-855C-DF23A95CBBC0}"/>
                                            </p:graphicEl>
                                          </p:spTgt>
                                        </p:tgtEl>
                                        <p:attrNameLst>
                                          <p:attrName>style.visibility</p:attrName>
                                        </p:attrNameLst>
                                      </p:cBhvr>
                                      <p:to>
                                        <p:strVal val="visible"/>
                                      </p:to>
                                    </p:set>
                                    <p:anim calcmode="lin" valueType="num">
                                      <p:cBhvr additive="base">
                                        <p:cTn id="63" dur="500"/>
                                        <p:tgtEl>
                                          <p:spTgt spid="6">
                                            <p:graphicEl>
                                              <a:dgm id="{6825CC81-D005-43C1-855C-DF23A95CBBC0}"/>
                                            </p:graphicEl>
                                          </p:spTgt>
                                        </p:tgtEl>
                                        <p:attrNameLst>
                                          <p:attrName>ppt_x</p:attrName>
                                        </p:attrNameLst>
                                      </p:cBhvr>
                                      <p:tavLst>
                                        <p:tav tm="0">
                                          <p:val>
                                            <p:strVal val="#ppt_x+#ppt_w*1.125000"/>
                                          </p:val>
                                        </p:tav>
                                        <p:tav tm="100000">
                                          <p:val>
                                            <p:strVal val="#ppt_x"/>
                                          </p:val>
                                        </p:tav>
                                      </p:tavLst>
                                    </p:anim>
                                    <p:animEffect transition="in" filter="wipe(left)">
                                      <p:cBhvr>
                                        <p:cTn id="64" dur="500"/>
                                        <p:tgtEl>
                                          <p:spTgt spid="6">
                                            <p:graphicEl>
                                              <a:dgm id="{6825CC81-D005-43C1-855C-DF23A95CBBC0}"/>
                                            </p:graphicEl>
                                          </p:spTgt>
                                        </p:tgtEl>
                                      </p:cBhvr>
                                    </p:animEffect>
                                  </p:childTnLst>
                                </p:cTn>
                              </p:par>
                              <p:par>
                                <p:cTn id="65" presetID="12" presetClass="entr" presetSubtype="2" fill="hold" grpId="0" nodeType="withEffect">
                                  <p:stCondLst>
                                    <p:cond delay="0"/>
                                  </p:stCondLst>
                                  <p:childTnLst>
                                    <p:set>
                                      <p:cBhvr>
                                        <p:cTn id="66" dur="1" fill="hold">
                                          <p:stCondLst>
                                            <p:cond delay="0"/>
                                          </p:stCondLst>
                                        </p:cTn>
                                        <p:tgtEl>
                                          <p:spTgt spid="6">
                                            <p:graphicEl>
                                              <a:dgm id="{527E11BE-9E9D-4450-83A3-4D0F97D7703A}"/>
                                            </p:graphicEl>
                                          </p:spTgt>
                                        </p:tgtEl>
                                        <p:attrNameLst>
                                          <p:attrName>style.visibility</p:attrName>
                                        </p:attrNameLst>
                                      </p:cBhvr>
                                      <p:to>
                                        <p:strVal val="visible"/>
                                      </p:to>
                                    </p:set>
                                    <p:anim calcmode="lin" valueType="num">
                                      <p:cBhvr additive="base">
                                        <p:cTn id="67" dur="500"/>
                                        <p:tgtEl>
                                          <p:spTgt spid="6">
                                            <p:graphicEl>
                                              <a:dgm id="{527E11BE-9E9D-4450-83A3-4D0F97D7703A}"/>
                                            </p:graphicEl>
                                          </p:spTgt>
                                        </p:tgtEl>
                                        <p:attrNameLst>
                                          <p:attrName>ppt_x</p:attrName>
                                        </p:attrNameLst>
                                      </p:cBhvr>
                                      <p:tavLst>
                                        <p:tav tm="0">
                                          <p:val>
                                            <p:strVal val="#ppt_x+#ppt_w*1.125000"/>
                                          </p:val>
                                        </p:tav>
                                        <p:tav tm="100000">
                                          <p:val>
                                            <p:strVal val="#ppt_x"/>
                                          </p:val>
                                        </p:tav>
                                      </p:tavLst>
                                    </p:anim>
                                    <p:animEffect transition="in" filter="wipe(left)">
                                      <p:cBhvr>
                                        <p:cTn id="68" dur="500"/>
                                        <p:tgtEl>
                                          <p:spTgt spid="6">
                                            <p:graphicEl>
                                              <a:dgm id="{527E11BE-9E9D-4450-83A3-4D0F97D7703A}"/>
                                            </p:graphicEl>
                                          </p:spTgt>
                                        </p:tgtEl>
                                      </p:cBhvr>
                                    </p:animEffect>
                                  </p:childTnLst>
                                </p:cTn>
                              </p:par>
                              <p:par>
                                <p:cTn id="69" presetID="12" presetClass="entr" presetSubtype="2" fill="hold" grpId="0" nodeType="withEffect">
                                  <p:stCondLst>
                                    <p:cond delay="0"/>
                                  </p:stCondLst>
                                  <p:childTnLst>
                                    <p:set>
                                      <p:cBhvr>
                                        <p:cTn id="70" dur="1" fill="hold">
                                          <p:stCondLst>
                                            <p:cond delay="0"/>
                                          </p:stCondLst>
                                        </p:cTn>
                                        <p:tgtEl>
                                          <p:spTgt spid="6">
                                            <p:graphicEl>
                                              <a:dgm id="{8CC1C9ED-94C0-4FB5-B1C5-0426DDC213F0}"/>
                                            </p:graphicEl>
                                          </p:spTgt>
                                        </p:tgtEl>
                                        <p:attrNameLst>
                                          <p:attrName>style.visibility</p:attrName>
                                        </p:attrNameLst>
                                      </p:cBhvr>
                                      <p:to>
                                        <p:strVal val="visible"/>
                                      </p:to>
                                    </p:set>
                                    <p:anim calcmode="lin" valueType="num">
                                      <p:cBhvr additive="base">
                                        <p:cTn id="71" dur="500"/>
                                        <p:tgtEl>
                                          <p:spTgt spid="6">
                                            <p:graphicEl>
                                              <a:dgm id="{8CC1C9ED-94C0-4FB5-B1C5-0426DDC213F0}"/>
                                            </p:graphicEl>
                                          </p:spTgt>
                                        </p:tgtEl>
                                        <p:attrNameLst>
                                          <p:attrName>ppt_x</p:attrName>
                                        </p:attrNameLst>
                                      </p:cBhvr>
                                      <p:tavLst>
                                        <p:tav tm="0">
                                          <p:val>
                                            <p:strVal val="#ppt_x+#ppt_w*1.125000"/>
                                          </p:val>
                                        </p:tav>
                                        <p:tav tm="100000">
                                          <p:val>
                                            <p:strVal val="#ppt_x"/>
                                          </p:val>
                                        </p:tav>
                                      </p:tavLst>
                                    </p:anim>
                                    <p:animEffect transition="in" filter="wipe(left)">
                                      <p:cBhvr>
                                        <p:cTn id="72" dur="500"/>
                                        <p:tgtEl>
                                          <p:spTgt spid="6">
                                            <p:graphicEl>
                                              <a:dgm id="{8CC1C9ED-94C0-4FB5-B1C5-0426DDC213F0}"/>
                                            </p:graphicEl>
                                          </p:spTgt>
                                        </p:tgtEl>
                                      </p:cBhvr>
                                    </p:animEffect>
                                  </p:childTnLst>
                                </p:cTn>
                              </p:par>
                              <p:par>
                                <p:cTn id="73" presetID="12" presetClass="entr" presetSubtype="2" fill="hold" grpId="0" nodeType="withEffect">
                                  <p:stCondLst>
                                    <p:cond delay="0"/>
                                  </p:stCondLst>
                                  <p:childTnLst>
                                    <p:set>
                                      <p:cBhvr>
                                        <p:cTn id="74" dur="1" fill="hold">
                                          <p:stCondLst>
                                            <p:cond delay="0"/>
                                          </p:stCondLst>
                                        </p:cTn>
                                        <p:tgtEl>
                                          <p:spTgt spid="6">
                                            <p:graphicEl>
                                              <a:dgm id="{FFFCAACF-5C8D-49D1-9EFD-1D636DF3D6E6}"/>
                                            </p:graphicEl>
                                          </p:spTgt>
                                        </p:tgtEl>
                                        <p:attrNameLst>
                                          <p:attrName>style.visibility</p:attrName>
                                        </p:attrNameLst>
                                      </p:cBhvr>
                                      <p:to>
                                        <p:strVal val="visible"/>
                                      </p:to>
                                    </p:set>
                                    <p:anim calcmode="lin" valueType="num">
                                      <p:cBhvr additive="base">
                                        <p:cTn id="75" dur="500"/>
                                        <p:tgtEl>
                                          <p:spTgt spid="6">
                                            <p:graphicEl>
                                              <a:dgm id="{FFFCAACF-5C8D-49D1-9EFD-1D636DF3D6E6}"/>
                                            </p:graphicEl>
                                          </p:spTgt>
                                        </p:tgtEl>
                                        <p:attrNameLst>
                                          <p:attrName>ppt_x</p:attrName>
                                        </p:attrNameLst>
                                      </p:cBhvr>
                                      <p:tavLst>
                                        <p:tav tm="0">
                                          <p:val>
                                            <p:strVal val="#ppt_x+#ppt_w*1.125000"/>
                                          </p:val>
                                        </p:tav>
                                        <p:tav tm="100000">
                                          <p:val>
                                            <p:strVal val="#ppt_x"/>
                                          </p:val>
                                        </p:tav>
                                      </p:tavLst>
                                    </p:anim>
                                    <p:animEffect transition="in" filter="wipe(left)">
                                      <p:cBhvr>
                                        <p:cTn id="76" dur="500"/>
                                        <p:tgtEl>
                                          <p:spTgt spid="6">
                                            <p:graphicEl>
                                              <a:dgm id="{FFFCAACF-5C8D-49D1-9EFD-1D636DF3D6E6}"/>
                                            </p:graphicEl>
                                          </p:spTgt>
                                        </p:tgtEl>
                                      </p:cBhvr>
                                    </p:animEffect>
                                  </p:childTnLst>
                                </p:cTn>
                              </p:par>
                              <p:par>
                                <p:cTn id="77" presetID="12" presetClass="entr" presetSubtype="2" fill="hold" grpId="0" nodeType="withEffect">
                                  <p:stCondLst>
                                    <p:cond delay="0"/>
                                  </p:stCondLst>
                                  <p:childTnLst>
                                    <p:set>
                                      <p:cBhvr>
                                        <p:cTn id="78" dur="1" fill="hold">
                                          <p:stCondLst>
                                            <p:cond delay="0"/>
                                          </p:stCondLst>
                                        </p:cTn>
                                        <p:tgtEl>
                                          <p:spTgt spid="6">
                                            <p:graphicEl>
                                              <a:dgm id="{6FA0D229-4253-4BAD-B2B5-97393CABB553}"/>
                                            </p:graphicEl>
                                          </p:spTgt>
                                        </p:tgtEl>
                                        <p:attrNameLst>
                                          <p:attrName>style.visibility</p:attrName>
                                        </p:attrNameLst>
                                      </p:cBhvr>
                                      <p:to>
                                        <p:strVal val="visible"/>
                                      </p:to>
                                    </p:set>
                                    <p:anim calcmode="lin" valueType="num">
                                      <p:cBhvr additive="base">
                                        <p:cTn id="79" dur="500"/>
                                        <p:tgtEl>
                                          <p:spTgt spid="6">
                                            <p:graphicEl>
                                              <a:dgm id="{6FA0D229-4253-4BAD-B2B5-97393CABB553}"/>
                                            </p:graphicEl>
                                          </p:spTgt>
                                        </p:tgtEl>
                                        <p:attrNameLst>
                                          <p:attrName>ppt_x</p:attrName>
                                        </p:attrNameLst>
                                      </p:cBhvr>
                                      <p:tavLst>
                                        <p:tav tm="0">
                                          <p:val>
                                            <p:strVal val="#ppt_x+#ppt_w*1.125000"/>
                                          </p:val>
                                        </p:tav>
                                        <p:tav tm="100000">
                                          <p:val>
                                            <p:strVal val="#ppt_x"/>
                                          </p:val>
                                        </p:tav>
                                      </p:tavLst>
                                    </p:anim>
                                    <p:animEffect transition="in" filter="wipe(left)">
                                      <p:cBhvr>
                                        <p:cTn id="80" dur="500"/>
                                        <p:tgtEl>
                                          <p:spTgt spid="6">
                                            <p:graphicEl>
                                              <a:dgm id="{6FA0D229-4253-4BAD-B2B5-97393CABB553}"/>
                                            </p:graphicEl>
                                          </p:spTgt>
                                        </p:tgtEl>
                                      </p:cBhvr>
                                    </p:animEffect>
                                  </p:childTnLst>
                                </p:cTn>
                              </p:par>
                              <p:par>
                                <p:cTn id="81" presetID="12" presetClass="entr" presetSubtype="2" fill="hold" grpId="0" nodeType="withEffect">
                                  <p:stCondLst>
                                    <p:cond delay="0"/>
                                  </p:stCondLst>
                                  <p:childTnLst>
                                    <p:set>
                                      <p:cBhvr>
                                        <p:cTn id="82" dur="1" fill="hold">
                                          <p:stCondLst>
                                            <p:cond delay="0"/>
                                          </p:stCondLst>
                                        </p:cTn>
                                        <p:tgtEl>
                                          <p:spTgt spid="6">
                                            <p:graphicEl>
                                              <a:dgm id="{53B00363-86C5-4936-8336-5842046AAC5D}"/>
                                            </p:graphicEl>
                                          </p:spTgt>
                                        </p:tgtEl>
                                        <p:attrNameLst>
                                          <p:attrName>style.visibility</p:attrName>
                                        </p:attrNameLst>
                                      </p:cBhvr>
                                      <p:to>
                                        <p:strVal val="visible"/>
                                      </p:to>
                                    </p:set>
                                    <p:anim calcmode="lin" valueType="num">
                                      <p:cBhvr additive="base">
                                        <p:cTn id="83" dur="500"/>
                                        <p:tgtEl>
                                          <p:spTgt spid="6">
                                            <p:graphicEl>
                                              <a:dgm id="{53B00363-86C5-4936-8336-5842046AAC5D}"/>
                                            </p:graphicEl>
                                          </p:spTgt>
                                        </p:tgtEl>
                                        <p:attrNameLst>
                                          <p:attrName>ppt_x</p:attrName>
                                        </p:attrNameLst>
                                      </p:cBhvr>
                                      <p:tavLst>
                                        <p:tav tm="0">
                                          <p:val>
                                            <p:strVal val="#ppt_x+#ppt_w*1.125000"/>
                                          </p:val>
                                        </p:tav>
                                        <p:tav tm="100000">
                                          <p:val>
                                            <p:strVal val="#ppt_x"/>
                                          </p:val>
                                        </p:tav>
                                      </p:tavLst>
                                    </p:anim>
                                    <p:animEffect transition="in" filter="wipe(left)">
                                      <p:cBhvr>
                                        <p:cTn id="84" dur="500"/>
                                        <p:tgtEl>
                                          <p:spTgt spid="6">
                                            <p:graphicEl>
                                              <a:dgm id="{53B00363-86C5-4936-8336-5842046AAC5D}"/>
                                            </p:graphicEl>
                                          </p:spTgt>
                                        </p:tgtEl>
                                      </p:cBhvr>
                                    </p:animEffect>
                                  </p:childTnLst>
                                </p:cTn>
                              </p:par>
                              <p:par>
                                <p:cTn id="85" presetID="12" presetClass="entr" presetSubtype="2" fill="hold" grpId="0" nodeType="withEffect">
                                  <p:stCondLst>
                                    <p:cond delay="0"/>
                                  </p:stCondLst>
                                  <p:childTnLst>
                                    <p:set>
                                      <p:cBhvr>
                                        <p:cTn id="86" dur="1" fill="hold">
                                          <p:stCondLst>
                                            <p:cond delay="0"/>
                                          </p:stCondLst>
                                        </p:cTn>
                                        <p:tgtEl>
                                          <p:spTgt spid="6">
                                            <p:graphicEl>
                                              <a:dgm id="{F6071BB3-057B-46A3-9592-CE2DA283BFEF}"/>
                                            </p:graphicEl>
                                          </p:spTgt>
                                        </p:tgtEl>
                                        <p:attrNameLst>
                                          <p:attrName>style.visibility</p:attrName>
                                        </p:attrNameLst>
                                      </p:cBhvr>
                                      <p:to>
                                        <p:strVal val="visible"/>
                                      </p:to>
                                    </p:set>
                                    <p:anim calcmode="lin" valueType="num">
                                      <p:cBhvr additive="base">
                                        <p:cTn id="87" dur="500"/>
                                        <p:tgtEl>
                                          <p:spTgt spid="6">
                                            <p:graphicEl>
                                              <a:dgm id="{F6071BB3-057B-46A3-9592-CE2DA283BFEF}"/>
                                            </p:graphicEl>
                                          </p:spTgt>
                                        </p:tgtEl>
                                        <p:attrNameLst>
                                          <p:attrName>ppt_x</p:attrName>
                                        </p:attrNameLst>
                                      </p:cBhvr>
                                      <p:tavLst>
                                        <p:tav tm="0">
                                          <p:val>
                                            <p:strVal val="#ppt_x+#ppt_w*1.125000"/>
                                          </p:val>
                                        </p:tav>
                                        <p:tav tm="100000">
                                          <p:val>
                                            <p:strVal val="#ppt_x"/>
                                          </p:val>
                                        </p:tav>
                                      </p:tavLst>
                                    </p:anim>
                                    <p:animEffect transition="in" filter="wipe(left)">
                                      <p:cBhvr>
                                        <p:cTn id="88" dur="500"/>
                                        <p:tgtEl>
                                          <p:spTgt spid="6">
                                            <p:graphicEl>
                                              <a:dgm id="{F6071BB3-057B-46A3-9592-CE2DA283BFEF}"/>
                                            </p:graphicEl>
                                          </p:spTgt>
                                        </p:tgtEl>
                                      </p:cBhvr>
                                    </p:animEffect>
                                  </p:childTnLst>
                                </p:cTn>
                              </p:par>
                              <p:par>
                                <p:cTn id="89" presetID="12" presetClass="entr" presetSubtype="2" fill="hold" grpId="0" nodeType="withEffect">
                                  <p:stCondLst>
                                    <p:cond delay="0"/>
                                  </p:stCondLst>
                                  <p:childTnLst>
                                    <p:set>
                                      <p:cBhvr>
                                        <p:cTn id="90" dur="1" fill="hold">
                                          <p:stCondLst>
                                            <p:cond delay="0"/>
                                          </p:stCondLst>
                                        </p:cTn>
                                        <p:tgtEl>
                                          <p:spTgt spid="6">
                                            <p:graphicEl>
                                              <a:dgm id="{E4451354-6E02-4735-9C0B-883CCE0A7A84}"/>
                                            </p:graphicEl>
                                          </p:spTgt>
                                        </p:tgtEl>
                                        <p:attrNameLst>
                                          <p:attrName>style.visibility</p:attrName>
                                        </p:attrNameLst>
                                      </p:cBhvr>
                                      <p:to>
                                        <p:strVal val="visible"/>
                                      </p:to>
                                    </p:set>
                                    <p:anim calcmode="lin" valueType="num">
                                      <p:cBhvr additive="base">
                                        <p:cTn id="91" dur="500"/>
                                        <p:tgtEl>
                                          <p:spTgt spid="6">
                                            <p:graphicEl>
                                              <a:dgm id="{E4451354-6E02-4735-9C0B-883CCE0A7A84}"/>
                                            </p:graphicEl>
                                          </p:spTgt>
                                        </p:tgtEl>
                                        <p:attrNameLst>
                                          <p:attrName>ppt_x</p:attrName>
                                        </p:attrNameLst>
                                      </p:cBhvr>
                                      <p:tavLst>
                                        <p:tav tm="0">
                                          <p:val>
                                            <p:strVal val="#ppt_x+#ppt_w*1.125000"/>
                                          </p:val>
                                        </p:tav>
                                        <p:tav tm="100000">
                                          <p:val>
                                            <p:strVal val="#ppt_x"/>
                                          </p:val>
                                        </p:tav>
                                      </p:tavLst>
                                    </p:anim>
                                    <p:animEffect transition="in" filter="wipe(left)">
                                      <p:cBhvr>
                                        <p:cTn id="92" dur="500"/>
                                        <p:tgtEl>
                                          <p:spTgt spid="6">
                                            <p:graphicEl>
                                              <a:dgm id="{E4451354-6E02-4735-9C0B-883CCE0A7A84}"/>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8" fill="hold" grpId="0" nodeType="clickEffect">
                                  <p:stCondLst>
                                    <p:cond delay="0"/>
                                  </p:stCondLst>
                                  <p:childTnLst>
                                    <p:set>
                                      <p:cBhvr>
                                        <p:cTn id="96" dur="1" fill="hold">
                                          <p:stCondLst>
                                            <p:cond delay="0"/>
                                          </p:stCondLst>
                                        </p:cTn>
                                        <p:tgtEl>
                                          <p:spTgt spid="3">
                                            <p:graphicEl>
                                              <a:dgm id="{9EEFB4AF-8AAD-472D-B5F1-3EA30D04F352}"/>
                                            </p:graphicEl>
                                          </p:spTgt>
                                        </p:tgtEl>
                                        <p:attrNameLst>
                                          <p:attrName>style.visibility</p:attrName>
                                        </p:attrNameLst>
                                      </p:cBhvr>
                                      <p:to>
                                        <p:strVal val="visible"/>
                                      </p:to>
                                    </p:set>
                                    <p:anim calcmode="lin" valueType="num">
                                      <p:cBhvr additive="base">
                                        <p:cTn id="97" dur="500"/>
                                        <p:tgtEl>
                                          <p:spTgt spid="3">
                                            <p:graphicEl>
                                              <a:dgm id="{9EEFB4AF-8AAD-472D-B5F1-3EA30D04F352}"/>
                                            </p:graphicEl>
                                          </p:spTgt>
                                        </p:tgtEl>
                                        <p:attrNameLst>
                                          <p:attrName>ppt_x</p:attrName>
                                        </p:attrNameLst>
                                      </p:cBhvr>
                                      <p:tavLst>
                                        <p:tav tm="0">
                                          <p:val>
                                            <p:strVal val="#ppt_x-#ppt_w*1.125000"/>
                                          </p:val>
                                        </p:tav>
                                        <p:tav tm="100000">
                                          <p:val>
                                            <p:strVal val="#ppt_x"/>
                                          </p:val>
                                        </p:tav>
                                      </p:tavLst>
                                    </p:anim>
                                    <p:animEffect transition="in" filter="wipe(right)">
                                      <p:cBhvr>
                                        <p:cTn id="98" dur="500"/>
                                        <p:tgtEl>
                                          <p:spTgt spid="3">
                                            <p:graphicEl>
                                              <a:dgm id="{9EEFB4AF-8AAD-472D-B5F1-3EA30D04F352}"/>
                                            </p:graphicEl>
                                          </p:spTgt>
                                        </p:tgtEl>
                                      </p:cBhvr>
                                    </p:animEffect>
                                  </p:childTnLst>
                                </p:cTn>
                              </p:par>
                              <p:par>
                                <p:cTn id="99" presetID="12" presetClass="entr" presetSubtype="8" fill="hold" grpId="0" nodeType="withEffect">
                                  <p:stCondLst>
                                    <p:cond delay="0"/>
                                  </p:stCondLst>
                                  <p:childTnLst>
                                    <p:set>
                                      <p:cBhvr>
                                        <p:cTn id="100" dur="1" fill="hold">
                                          <p:stCondLst>
                                            <p:cond delay="0"/>
                                          </p:stCondLst>
                                        </p:cTn>
                                        <p:tgtEl>
                                          <p:spTgt spid="3">
                                            <p:graphicEl>
                                              <a:dgm id="{CA866565-0348-4D12-8C55-D1A5D1380BA5}"/>
                                            </p:graphicEl>
                                          </p:spTgt>
                                        </p:tgtEl>
                                        <p:attrNameLst>
                                          <p:attrName>style.visibility</p:attrName>
                                        </p:attrNameLst>
                                      </p:cBhvr>
                                      <p:to>
                                        <p:strVal val="visible"/>
                                      </p:to>
                                    </p:set>
                                    <p:anim calcmode="lin" valueType="num">
                                      <p:cBhvr additive="base">
                                        <p:cTn id="101" dur="500"/>
                                        <p:tgtEl>
                                          <p:spTgt spid="3">
                                            <p:graphicEl>
                                              <a:dgm id="{CA866565-0348-4D12-8C55-D1A5D1380BA5}"/>
                                            </p:graphicEl>
                                          </p:spTgt>
                                        </p:tgtEl>
                                        <p:attrNameLst>
                                          <p:attrName>ppt_x</p:attrName>
                                        </p:attrNameLst>
                                      </p:cBhvr>
                                      <p:tavLst>
                                        <p:tav tm="0">
                                          <p:val>
                                            <p:strVal val="#ppt_x-#ppt_w*1.125000"/>
                                          </p:val>
                                        </p:tav>
                                        <p:tav tm="100000">
                                          <p:val>
                                            <p:strVal val="#ppt_x"/>
                                          </p:val>
                                        </p:tav>
                                      </p:tavLst>
                                    </p:anim>
                                    <p:animEffect transition="in" filter="wipe(right)">
                                      <p:cBhvr>
                                        <p:cTn id="102" dur="500"/>
                                        <p:tgtEl>
                                          <p:spTgt spid="3">
                                            <p:graphicEl>
                                              <a:dgm id="{CA866565-0348-4D12-8C55-D1A5D1380BA5}"/>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2" fill="hold" grpId="0" nodeType="clickEffect">
                                  <p:stCondLst>
                                    <p:cond delay="0"/>
                                  </p:stCondLst>
                                  <p:childTnLst>
                                    <p:set>
                                      <p:cBhvr>
                                        <p:cTn id="106" dur="1" fill="hold">
                                          <p:stCondLst>
                                            <p:cond delay="0"/>
                                          </p:stCondLst>
                                        </p:cTn>
                                        <p:tgtEl>
                                          <p:spTgt spid="6">
                                            <p:graphicEl>
                                              <a:dgm id="{9EEFB4AF-8AAD-472D-B5F1-3EA30D04F352}"/>
                                            </p:graphicEl>
                                          </p:spTgt>
                                        </p:tgtEl>
                                        <p:attrNameLst>
                                          <p:attrName>style.visibility</p:attrName>
                                        </p:attrNameLst>
                                      </p:cBhvr>
                                      <p:to>
                                        <p:strVal val="visible"/>
                                      </p:to>
                                    </p:set>
                                    <p:anim calcmode="lin" valueType="num">
                                      <p:cBhvr additive="base">
                                        <p:cTn id="107" dur="500"/>
                                        <p:tgtEl>
                                          <p:spTgt spid="6">
                                            <p:graphicEl>
                                              <a:dgm id="{9EEFB4AF-8AAD-472D-B5F1-3EA30D04F352}"/>
                                            </p:graphicEl>
                                          </p:spTgt>
                                        </p:tgtEl>
                                        <p:attrNameLst>
                                          <p:attrName>ppt_x</p:attrName>
                                        </p:attrNameLst>
                                      </p:cBhvr>
                                      <p:tavLst>
                                        <p:tav tm="0">
                                          <p:val>
                                            <p:strVal val="#ppt_x+#ppt_w*1.125000"/>
                                          </p:val>
                                        </p:tav>
                                        <p:tav tm="100000">
                                          <p:val>
                                            <p:strVal val="#ppt_x"/>
                                          </p:val>
                                        </p:tav>
                                      </p:tavLst>
                                    </p:anim>
                                    <p:animEffect transition="in" filter="wipe(left)">
                                      <p:cBhvr>
                                        <p:cTn id="108" dur="500"/>
                                        <p:tgtEl>
                                          <p:spTgt spid="6">
                                            <p:graphicEl>
                                              <a:dgm id="{9EEFB4AF-8AAD-472D-B5F1-3EA30D04F352}"/>
                                            </p:graphicEl>
                                          </p:spTgt>
                                        </p:tgtEl>
                                      </p:cBhvr>
                                    </p:animEffect>
                                  </p:childTnLst>
                                </p:cTn>
                              </p:par>
                              <p:par>
                                <p:cTn id="109" presetID="12" presetClass="entr" presetSubtype="2" fill="hold" grpId="0" nodeType="withEffect">
                                  <p:stCondLst>
                                    <p:cond delay="0"/>
                                  </p:stCondLst>
                                  <p:childTnLst>
                                    <p:set>
                                      <p:cBhvr>
                                        <p:cTn id="110" dur="1" fill="hold">
                                          <p:stCondLst>
                                            <p:cond delay="0"/>
                                          </p:stCondLst>
                                        </p:cTn>
                                        <p:tgtEl>
                                          <p:spTgt spid="6">
                                            <p:graphicEl>
                                              <a:dgm id="{CA866565-0348-4D12-8C55-D1A5D1380BA5}"/>
                                            </p:graphicEl>
                                          </p:spTgt>
                                        </p:tgtEl>
                                        <p:attrNameLst>
                                          <p:attrName>style.visibility</p:attrName>
                                        </p:attrNameLst>
                                      </p:cBhvr>
                                      <p:to>
                                        <p:strVal val="visible"/>
                                      </p:to>
                                    </p:set>
                                    <p:anim calcmode="lin" valueType="num">
                                      <p:cBhvr additive="base">
                                        <p:cTn id="111" dur="500"/>
                                        <p:tgtEl>
                                          <p:spTgt spid="6">
                                            <p:graphicEl>
                                              <a:dgm id="{CA866565-0348-4D12-8C55-D1A5D1380BA5}"/>
                                            </p:graphicEl>
                                          </p:spTgt>
                                        </p:tgtEl>
                                        <p:attrNameLst>
                                          <p:attrName>ppt_x</p:attrName>
                                        </p:attrNameLst>
                                      </p:cBhvr>
                                      <p:tavLst>
                                        <p:tav tm="0">
                                          <p:val>
                                            <p:strVal val="#ppt_x+#ppt_w*1.125000"/>
                                          </p:val>
                                        </p:tav>
                                        <p:tav tm="100000">
                                          <p:val>
                                            <p:strVal val="#ppt_x"/>
                                          </p:val>
                                        </p:tav>
                                      </p:tavLst>
                                    </p:anim>
                                    <p:animEffect transition="in" filter="wipe(left)">
                                      <p:cBhvr>
                                        <p:cTn id="112" dur="500"/>
                                        <p:tgtEl>
                                          <p:spTgt spid="6">
                                            <p:graphicEl>
                                              <a:dgm id="{CA866565-0348-4D12-8C55-D1A5D1380BA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ntr" presetSubtype="8" fill="hold" grpId="0" nodeType="clickEffect">
                                  <p:stCondLst>
                                    <p:cond delay="0"/>
                                  </p:stCondLst>
                                  <p:childTnLst>
                                    <p:set>
                                      <p:cBhvr>
                                        <p:cTn id="116" dur="1" fill="hold">
                                          <p:stCondLst>
                                            <p:cond delay="0"/>
                                          </p:stCondLst>
                                        </p:cTn>
                                        <p:tgtEl>
                                          <p:spTgt spid="3">
                                            <p:graphicEl>
                                              <a:dgm id="{6C07CF65-FC9A-4AB4-A207-27D0F49D9249}"/>
                                            </p:graphicEl>
                                          </p:spTgt>
                                        </p:tgtEl>
                                        <p:attrNameLst>
                                          <p:attrName>style.visibility</p:attrName>
                                        </p:attrNameLst>
                                      </p:cBhvr>
                                      <p:to>
                                        <p:strVal val="visible"/>
                                      </p:to>
                                    </p:set>
                                    <p:anim calcmode="lin" valueType="num">
                                      <p:cBhvr additive="base">
                                        <p:cTn id="117" dur="500"/>
                                        <p:tgtEl>
                                          <p:spTgt spid="3">
                                            <p:graphicEl>
                                              <a:dgm id="{6C07CF65-FC9A-4AB4-A207-27D0F49D9249}"/>
                                            </p:graphicEl>
                                          </p:spTgt>
                                        </p:tgtEl>
                                        <p:attrNameLst>
                                          <p:attrName>ppt_x</p:attrName>
                                        </p:attrNameLst>
                                      </p:cBhvr>
                                      <p:tavLst>
                                        <p:tav tm="0">
                                          <p:val>
                                            <p:strVal val="#ppt_x-#ppt_w*1.125000"/>
                                          </p:val>
                                        </p:tav>
                                        <p:tav tm="100000">
                                          <p:val>
                                            <p:strVal val="#ppt_x"/>
                                          </p:val>
                                        </p:tav>
                                      </p:tavLst>
                                    </p:anim>
                                    <p:animEffect transition="in" filter="wipe(right)">
                                      <p:cBhvr>
                                        <p:cTn id="118" dur="500"/>
                                        <p:tgtEl>
                                          <p:spTgt spid="3">
                                            <p:graphicEl>
                                              <a:dgm id="{6C07CF65-FC9A-4AB4-A207-27D0F49D9249}"/>
                                            </p:graphicEl>
                                          </p:spTgt>
                                        </p:tgtEl>
                                      </p:cBhvr>
                                    </p:animEffect>
                                  </p:childTnLst>
                                </p:cTn>
                              </p:par>
                              <p:par>
                                <p:cTn id="119" presetID="12" presetClass="entr" presetSubtype="8" fill="hold" grpId="0" nodeType="withEffect">
                                  <p:stCondLst>
                                    <p:cond delay="0"/>
                                  </p:stCondLst>
                                  <p:childTnLst>
                                    <p:set>
                                      <p:cBhvr>
                                        <p:cTn id="120" dur="1" fill="hold">
                                          <p:stCondLst>
                                            <p:cond delay="0"/>
                                          </p:stCondLst>
                                        </p:cTn>
                                        <p:tgtEl>
                                          <p:spTgt spid="3">
                                            <p:graphicEl>
                                              <a:dgm id="{4A24FCCE-67CD-424B-8054-69B730CCD6B9}"/>
                                            </p:graphicEl>
                                          </p:spTgt>
                                        </p:tgtEl>
                                        <p:attrNameLst>
                                          <p:attrName>style.visibility</p:attrName>
                                        </p:attrNameLst>
                                      </p:cBhvr>
                                      <p:to>
                                        <p:strVal val="visible"/>
                                      </p:to>
                                    </p:set>
                                    <p:anim calcmode="lin" valueType="num">
                                      <p:cBhvr additive="base">
                                        <p:cTn id="121" dur="500"/>
                                        <p:tgtEl>
                                          <p:spTgt spid="3">
                                            <p:graphicEl>
                                              <a:dgm id="{4A24FCCE-67CD-424B-8054-69B730CCD6B9}"/>
                                            </p:graphicEl>
                                          </p:spTgt>
                                        </p:tgtEl>
                                        <p:attrNameLst>
                                          <p:attrName>ppt_x</p:attrName>
                                        </p:attrNameLst>
                                      </p:cBhvr>
                                      <p:tavLst>
                                        <p:tav tm="0">
                                          <p:val>
                                            <p:strVal val="#ppt_x-#ppt_w*1.125000"/>
                                          </p:val>
                                        </p:tav>
                                        <p:tav tm="100000">
                                          <p:val>
                                            <p:strVal val="#ppt_x"/>
                                          </p:val>
                                        </p:tav>
                                      </p:tavLst>
                                    </p:anim>
                                    <p:animEffect transition="in" filter="wipe(right)">
                                      <p:cBhvr>
                                        <p:cTn id="122" dur="500"/>
                                        <p:tgtEl>
                                          <p:spTgt spid="3">
                                            <p:graphicEl>
                                              <a:dgm id="{4A24FCCE-67CD-424B-8054-69B730CCD6B9}"/>
                                            </p:graphic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2" fill="hold" grpId="0" nodeType="clickEffect">
                                  <p:stCondLst>
                                    <p:cond delay="0"/>
                                  </p:stCondLst>
                                  <p:childTnLst>
                                    <p:set>
                                      <p:cBhvr>
                                        <p:cTn id="126" dur="1" fill="hold">
                                          <p:stCondLst>
                                            <p:cond delay="0"/>
                                          </p:stCondLst>
                                        </p:cTn>
                                        <p:tgtEl>
                                          <p:spTgt spid="6">
                                            <p:graphicEl>
                                              <a:dgm id="{6C07CF65-FC9A-4AB4-A207-27D0F49D9249}"/>
                                            </p:graphicEl>
                                          </p:spTgt>
                                        </p:tgtEl>
                                        <p:attrNameLst>
                                          <p:attrName>style.visibility</p:attrName>
                                        </p:attrNameLst>
                                      </p:cBhvr>
                                      <p:to>
                                        <p:strVal val="visible"/>
                                      </p:to>
                                    </p:set>
                                    <p:anim calcmode="lin" valueType="num">
                                      <p:cBhvr additive="base">
                                        <p:cTn id="127" dur="500"/>
                                        <p:tgtEl>
                                          <p:spTgt spid="6">
                                            <p:graphicEl>
                                              <a:dgm id="{6C07CF65-FC9A-4AB4-A207-27D0F49D9249}"/>
                                            </p:graphicEl>
                                          </p:spTgt>
                                        </p:tgtEl>
                                        <p:attrNameLst>
                                          <p:attrName>ppt_x</p:attrName>
                                        </p:attrNameLst>
                                      </p:cBhvr>
                                      <p:tavLst>
                                        <p:tav tm="0">
                                          <p:val>
                                            <p:strVal val="#ppt_x+#ppt_w*1.125000"/>
                                          </p:val>
                                        </p:tav>
                                        <p:tav tm="100000">
                                          <p:val>
                                            <p:strVal val="#ppt_x"/>
                                          </p:val>
                                        </p:tav>
                                      </p:tavLst>
                                    </p:anim>
                                    <p:animEffect transition="in" filter="wipe(left)">
                                      <p:cBhvr>
                                        <p:cTn id="128" dur="500"/>
                                        <p:tgtEl>
                                          <p:spTgt spid="6">
                                            <p:graphicEl>
                                              <a:dgm id="{6C07CF65-FC9A-4AB4-A207-27D0F49D9249}"/>
                                            </p:graphicEl>
                                          </p:spTgt>
                                        </p:tgtEl>
                                      </p:cBhvr>
                                    </p:animEffect>
                                  </p:childTnLst>
                                </p:cTn>
                              </p:par>
                              <p:par>
                                <p:cTn id="129" presetID="12" presetClass="entr" presetSubtype="2" fill="hold" grpId="0" nodeType="withEffect">
                                  <p:stCondLst>
                                    <p:cond delay="0"/>
                                  </p:stCondLst>
                                  <p:childTnLst>
                                    <p:set>
                                      <p:cBhvr>
                                        <p:cTn id="130" dur="1" fill="hold">
                                          <p:stCondLst>
                                            <p:cond delay="0"/>
                                          </p:stCondLst>
                                        </p:cTn>
                                        <p:tgtEl>
                                          <p:spTgt spid="6">
                                            <p:graphicEl>
                                              <a:dgm id="{4A24FCCE-67CD-424B-8054-69B730CCD6B9}"/>
                                            </p:graphicEl>
                                          </p:spTgt>
                                        </p:tgtEl>
                                        <p:attrNameLst>
                                          <p:attrName>style.visibility</p:attrName>
                                        </p:attrNameLst>
                                      </p:cBhvr>
                                      <p:to>
                                        <p:strVal val="visible"/>
                                      </p:to>
                                    </p:set>
                                    <p:anim calcmode="lin" valueType="num">
                                      <p:cBhvr additive="base">
                                        <p:cTn id="131" dur="500"/>
                                        <p:tgtEl>
                                          <p:spTgt spid="6">
                                            <p:graphicEl>
                                              <a:dgm id="{4A24FCCE-67CD-424B-8054-69B730CCD6B9}"/>
                                            </p:graphicEl>
                                          </p:spTgt>
                                        </p:tgtEl>
                                        <p:attrNameLst>
                                          <p:attrName>ppt_x</p:attrName>
                                        </p:attrNameLst>
                                      </p:cBhvr>
                                      <p:tavLst>
                                        <p:tav tm="0">
                                          <p:val>
                                            <p:strVal val="#ppt_x+#ppt_w*1.125000"/>
                                          </p:val>
                                        </p:tav>
                                        <p:tav tm="100000">
                                          <p:val>
                                            <p:strVal val="#ppt_x"/>
                                          </p:val>
                                        </p:tav>
                                      </p:tavLst>
                                    </p:anim>
                                    <p:animEffect transition="in" filter="wipe(left)">
                                      <p:cBhvr>
                                        <p:cTn id="132" dur="500"/>
                                        <p:tgtEl>
                                          <p:spTgt spid="6">
                                            <p:graphicEl>
                                              <a:dgm id="{4A24FCCE-67CD-424B-8054-69B730CCD6B9}"/>
                                            </p:graphic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8" fill="hold" grpId="0" nodeType="clickEffect">
                                  <p:stCondLst>
                                    <p:cond delay="0"/>
                                  </p:stCondLst>
                                  <p:childTnLst>
                                    <p:set>
                                      <p:cBhvr>
                                        <p:cTn id="136" dur="1" fill="hold">
                                          <p:stCondLst>
                                            <p:cond delay="0"/>
                                          </p:stCondLst>
                                        </p:cTn>
                                        <p:tgtEl>
                                          <p:spTgt spid="3">
                                            <p:graphicEl>
                                              <a:dgm id="{E8F5245A-62A6-4022-872E-6F6436CC58C3}"/>
                                            </p:graphicEl>
                                          </p:spTgt>
                                        </p:tgtEl>
                                        <p:attrNameLst>
                                          <p:attrName>style.visibility</p:attrName>
                                        </p:attrNameLst>
                                      </p:cBhvr>
                                      <p:to>
                                        <p:strVal val="visible"/>
                                      </p:to>
                                    </p:set>
                                    <p:anim calcmode="lin" valueType="num">
                                      <p:cBhvr additive="base">
                                        <p:cTn id="137" dur="500"/>
                                        <p:tgtEl>
                                          <p:spTgt spid="3">
                                            <p:graphicEl>
                                              <a:dgm id="{E8F5245A-62A6-4022-872E-6F6436CC58C3}"/>
                                            </p:graphicEl>
                                          </p:spTgt>
                                        </p:tgtEl>
                                        <p:attrNameLst>
                                          <p:attrName>ppt_x</p:attrName>
                                        </p:attrNameLst>
                                      </p:cBhvr>
                                      <p:tavLst>
                                        <p:tav tm="0">
                                          <p:val>
                                            <p:strVal val="#ppt_x-#ppt_w*1.125000"/>
                                          </p:val>
                                        </p:tav>
                                        <p:tav tm="100000">
                                          <p:val>
                                            <p:strVal val="#ppt_x"/>
                                          </p:val>
                                        </p:tav>
                                      </p:tavLst>
                                    </p:anim>
                                    <p:animEffect transition="in" filter="wipe(right)">
                                      <p:cBhvr>
                                        <p:cTn id="138" dur="500"/>
                                        <p:tgtEl>
                                          <p:spTgt spid="3">
                                            <p:graphicEl>
                                              <a:dgm id="{E8F5245A-62A6-4022-872E-6F6436CC58C3}"/>
                                            </p:graphicEl>
                                          </p:spTgt>
                                        </p:tgtEl>
                                      </p:cBhvr>
                                    </p:animEffect>
                                  </p:childTnLst>
                                </p:cTn>
                              </p:par>
                              <p:par>
                                <p:cTn id="139" presetID="12" presetClass="entr" presetSubtype="8" fill="hold" grpId="0" nodeType="withEffect">
                                  <p:stCondLst>
                                    <p:cond delay="0"/>
                                  </p:stCondLst>
                                  <p:childTnLst>
                                    <p:set>
                                      <p:cBhvr>
                                        <p:cTn id="140" dur="1" fill="hold">
                                          <p:stCondLst>
                                            <p:cond delay="0"/>
                                          </p:stCondLst>
                                        </p:cTn>
                                        <p:tgtEl>
                                          <p:spTgt spid="3">
                                            <p:graphicEl>
                                              <a:dgm id="{CD015774-EDA6-447C-88DF-376E6F60BCE3}"/>
                                            </p:graphicEl>
                                          </p:spTgt>
                                        </p:tgtEl>
                                        <p:attrNameLst>
                                          <p:attrName>style.visibility</p:attrName>
                                        </p:attrNameLst>
                                      </p:cBhvr>
                                      <p:to>
                                        <p:strVal val="visible"/>
                                      </p:to>
                                    </p:set>
                                    <p:anim calcmode="lin" valueType="num">
                                      <p:cBhvr additive="base">
                                        <p:cTn id="141" dur="500"/>
                                        <p:tgtEl>
                                          <p:spTgt spid="3">
                                            <p:graphicEl>
                                              <a:dgm id="{CD015774-EDA6-447C-88DF-376E6F60BCE3}"/>
                                            </p:graphicEl>
                                          </p:spTgt>
                                        </p:tgtEl>
                                        <p:attrNameLst>
                                          <p:attrName>ppt_x</p:attrName>
                                        </p:attrNameLst>
                                      </p:cBhvr>
                                      <p:tavLst>
                                        <p:tav tm="0">
                                          <p:val>
                                            <p:strVal val="#ppt_x-#ppt_w*1.125000"/>
                                          </p:val>
                                        </p:tav>
                                        <p:tav tm="100000">
                                          <p:val>
                                            <p:strVal val="#ppt_x"/>
                                          </p:val>
                                        </p:tav>
                                      </p:tavLst>
                                    </p:anim>
                                    <p:animEffect transition="in" filter="wipe(right)">
                                      <p:cBhvr>
                                        <p:cTn id="142" dur="500"/>
                                        <p:tgtEl>
                                          <p:spTgt spid="3">
                                            <p:graphicEl>
                                              <a:dgm id="{CD015774-EDA6-447C-88DF-376E6F60BCE3}"/>
                                            </p:graphic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2" presetClass="entr" presetSubtype="2" fill="hold" grpId="0" nodeType="clickEffect">
                                  <p:stCondLst>
                                    <p:cond delay="0"/>
                                  </p:stCondLst>
                                  <p:childTnLst>
                                    <p:set>
                                      <p:cBhvr>
                                        <p:cTn id="146" dur="1" fill="hold">
                                          <p:stCondLst>
                                            <p:cond delay="0"/>
                                          </p:stCondLst>
                                        </p:cTn>
                                        <p:tgtEl>
                                          <p:spTgt spid="6">
                                            <p:graphicEl>
                                              <a:dgm id="{E8F5245A-62A6-4022-872E-6F6436CC58C3}"/>
                                            </p:graphicEl>
                                          </p:spTgt>
                                        </p:tgtEl>
                                        <p:attrNameLst>
                                          <p:attrName>style.visibility</p:attrName>
                                        </p:attrNameLst>
                                      </p:cBhvr>
                                      <p:to>
                                        <p:strVal val="visible"/>
                                      </p:to>
                                    </p:set>
                                    <p:anim calcmode="lin" valueType="num">
                                      <p:cBhvr additive="base">
                                        <p:cTn id="147" dur="500"/>
                                        <p:tgtEl>
                                          <p:spTgt spid="6">
                                            <p:graphicEl>
                                              <a:dgm id="{E8F5245A-62A6-4022-872E-6F6436CC58C3}"/>
                                            </p:graphicEl>
                                          </p:spTgt>
                                        </p:tgtEl>
                                        <p:attrNameLst>
                                          <p:attrName>ppt_x</p:attrName>
                                        </p:attrNameLst>
                                      </p:cBhvr>
                                      <p:tavLst>
                                        <p:tav tm="0">
                                          <p:val>
                                            <p:strVal val="#ppt_x+#ppt_w*1.125000"/>
                                          </p:val>
                                        </p:tav>
                                        <p:tav tm="100000">
                                          <p:val>
                                            <p:strVal val="#ppt_x"/>
                                          </p:val>
                                        </p:tav>
                                      </p:tavLst>
                                    </p:anim>
                                    <p:animEffect transition="in" filter="wipe(left)">
                                      <p:cBhvr>
                                        <p:cTn id="148" dur="500"/>
                                        <p:tgtEl>
                                          <p:spTgt spid="6">
                                            <p:graphicEl>
                                              <a:dgm id="{E8F5245A-62A6-4022-872E-6F6436CC58C3}"/>
                                            </p:graphicEl>
                                          </p:spTgt>
                                        </p:tgtEl>
                                      </p:cBhvr>
                                    </p:animEffect>
                                  </p:childTnLst>
                                </p:cTn>
                              </p:par>
                              <p:par>
                                <p:cTn id="149" presetID="12" presetClass="entr" presetSubtype="2" fill="hold" grpId="0" nodeType="withEffect">
                                  <p:stCondLst>
                                    <p:cond delay="0"/>
                                  </p:stCondLst>
                                  <p:childTnLst>
                                    <p:set>
                                      <p:cBhvr>
                                        <p:cTn id="150" dur="1" fill="hold">
                                          <p:stCondLst>
                                            <p:cond delay="0"/>
                                          </p:stCondLst>
                                        </p:cTn>
                                        <p:tgtEl>
                                          <p:spTgt spid="6">
                                            <p:graphicEl>
                                              <a:dgm id="{CD015774-EDA6-447C-88DF-376E6F60BCE3}"/>
                                            </p:graphicEl>
                                          </p:spTgt>
                                        </p:tgtEl>
                                        <p:attrNameLst>
                                          <p:attrName>style.visibility</p:attrName>
                                        </p:attrNameLst>
                                      </p:cBhvr>
                                      <p:to>
                                        <p:strVal val="visible"/>
                                      </p:to>
                                    </p:set>
                                    <p:anim calcmode="lin" valueType="num">
                                      <p:cBhvr additive="base">
                                        <p:cTn id="151" dur="500"/>
                                        <p:tgtEl>
                                          <p:spTgt spid="6">
                                            <p:graphicEl>
                                              <a:dgm id="{CD015774-EDA6-447C-88DF-376E6F60BCE3}"/>
                                            </p:graphicEl>
                                          </p:spTgt>
                                        </p:tgtEl>
                                        <p:attrNameLst>
                                          <p:attrName>ppt_x</p:attrName>
                                        </p:attrNameLst>
                                      </p:cBhvr>
                                      <p:tavLst>
                                        <p:tav tm="0">
                                          <p:val>
                                            <p:strVal val="#ppt_x+#ppt_w*1.125000"/>
                                          </p:val>
                                        </p:tav>
                                        <p:tav tm="100000">
                                          <p:val>
                                            <p:strVal val="#ppt_x"/>
                                          </p:val>
                                        </p:tav>
                                      </p:tavLst>
                                    </p:anim>
                                    <p:animEffect transition="in" filter="wipe(left)">
                                      <p:cBhvr>
                                        <p:cTn id="152" dur="500"/>
                                        <p:tgtEl>
                                          <p:spTgt spid="6">
                                            <p:graphicEl>
                                              <a:dgm id="{CD015774-EDA6-447C-88DF-376E6F60BCE3}"/>
                                            </p:graphicEl>
                                          </p:spTgt>
                                        </p:tgtEl>
                                      </p:cBhvr>
                                    </p:animEffect>
                                  </p:childTnLst>
                                </p:cTn>
                              </p:par>
                            </p:childTnLst>
                          </p:cTn>
                        </p:par>
                      </p:childTnLst>
                    </p:cTn>
                  </p:par>
                  <p:par>
                    <p:cTn id="153" fill="hold">
                      <p:stCondLst>
                        <p:cond delay="indefinite"/>
                      </p:stCondLst>
                      <p:childTnLst>
                        <p:par>
                          <p:cTn id="154" fill="hold">
                            <p:stCondLst>
                              <p:cond delay="0"/>
                            </p:stCondLst>
                            <p:childTnLst>
                              <p:par>
                                <p:cTn id="155" presetID="12" presetClass="entr" presetSubtype="8" fill="hold" grpId="0" nodeType="clickEffect">
                                  <p:stCondLst>
                                    <p:cond delay="0"/>
                                  </p:stCondLst>
                                  <p:childTnLst>
                                    <p:set>
                                      <p:cBhvr>
                                        <p:cTn id="156" dur="1" fill="hold">
                                          <p:stCondLst>
                                            <p:cond delay="0"/>
                                          </p:stCondLst>
                                        </p:cTn>
                                        <p:tgtEl>
                                          <p:spTgt spid="3">
                                            <p:graphicEl>
                                              <a:dgm id="{CEDDE5E4-A1C1-4FCA-8447-C17E85C22E94}"/>
                                            </p:graphicEl>
                                          </p:spTgt>
                                        </p:tgtEl>
                                        <p:attrNameLst>
                                          <p:attrName>style.visibility</p:attrName>
                                        </p:attrNameLst>
                                      </p:cBhvr>
                                      <p:to>
                                        <p:strVal val="visible"/>
                                      </p:to>
                                    </p:set>
                                    <p:anim calcmode="lin" valueType="num">
                                      <p:cBhvr additive="base">
                                        <p:cTn id="157" dur="500"/>
                                        <p:tgtEl>
                                          <p:spTgt spid="3">
                                            <p:graphicEl>
                                              <a:dgm id="{CEDDE5E4-A1C1-4FCA-8447-C17E85C22E94}"/>
                                            </p:graphicEl>
                                          </p:spTgt>
                                        </p:tgtEl>
                                        <p:attrNameLst>
                                          <p:attrName>ppt_x</p:attrName>
                                        </p:attrNameLst>
                                      </p:cBhvr>
                                      <p:tavLst>
                                        <p:tav tm="0">
                                          <p:val>
                                            <p:strVal val="#ppt_x-#ppt_w*1.125000"/>
                                          </p:val>
                                        </p:tav>
                                        <p:tav tm="100000">
                                          <p:val>
                                            <p:strVal val="#ppt_x"/>
                                          </p:val>
                                        </p:tav>
                                      </p:tavLst>
                                    </p:anim>
                                    <p:animEffect transition="in" filter="wipe(right)">
                                      <p:cBhvr>
                                        <p:cTn id="158" dur="500"/>
                                        <p:tgtEl>
                                          <p:spTgt spid="3">
                                            <p:graphicEl>
                                              <a:dgm id="{CEDDE5E4-A1C1-4FCA-8447-C17E85C22E94}"/>
                                            </p:graphicEl>
                                          </p:spTgt>
                                        </p:tgtEl>
                                      </p:cBhvr>
                                    </p:animEffect>
                                  </p:childTnLst>
                                </p:cTn>
                              </p:par>
                              <p:par>
                                <p:cTn id="159" presetID="12" presetClass="entr" presetSubtype="8" fill="hold" grpId="0" nodeType="withEffect">
                                  <p:stCondLst>
                                    <p:cond delay="0"/>
                                  </p:stCondLst>
                                  <p:childTnLst>
                                    <p:set>
                                      <p:cBhvr>
                                        <p:cTn id="160" dur="1" fill="hold">
                                          <p:stCondLst>
                                            <p:cond delay="0"/>
                                          </p:stCondLst>
                                        </p:cTn>
                                        <p:tgtEl>
                                          <p:spTgt spid="3">
                                            <p:graphicEl>
                                              <a:dgm id="{F5B7DF63-E25D-4D29-AF61-024AA688841F}"/>
                                            </p:graphicEl>
                                          </p:spTgt>
                                        </p:tgtEl>
                                        <p:attrNameLst>
                                          <p:attrName>style.visibility</p:attrName>
                                        </p:attrNameLst>
                                      </p:cBhvr>
                                      <p:to>
                                        <p:strVal val="visible"/>
                                      </p:to>
                                    </p:set>
                                    <p:anim calcmode="lin" valueType="num">
                                      <p:cBhvr additive="base">
                                        <p:cTn id="161" dur="500"/>
                                        <p:tgtEl>
                                          <p:spTgt spid="3">
                                            <p:graphicEl>
                                              <a:dgm id="{F5B7DF63-E25D-4D29-AF61-024AA688841F}"/>
                                            </p:graphicEl>
                                          </p:spTgt>
                                        </p:tgtEl>
                                        <p:attrNameLst>
                                          <p:attrName>ppt_x</p:attrName>
                                        </p:attrNameLst>
                                      </p:cBhvr>
                                      <p:tavLst>
                                        <p:tav tm="0">
                                          <p:val>
                                            <p:strVal val="#ppt_x-#ppt_w*1.125000"/>
                                          </p:val>
                                        </p:tav>
                                        <p:tav tm="100000">
                                          <p:val>
                                            <p:strVal val="#ppt_x"/>
                                          </p:val>
                                        </p:tav>
                                      </p:tavLst>
                                    </p:anim>
                                    <p:animEffect transition="in" filter="wipe(right)">
                                      <p:cBhvr>
                                        <p:cTn id="162" dur="500"/>
                                        <p:tgtEl>
                                          <p:spTgt spid="3">
                                            <p:graphicEl>
                                              <a:dgm id="{F5B7DF63-E25D-4D29-AF61-024AA688841F}"/>
                                            </p:graphicEl>
                                          </p:spTgt>
                                        </p:tgtEl>
                                      </p:cBhvr>
                                    </p:animEffect>
                                  </p:childTnLst>
                                </p:cTn>
                              </p:par>
                            </p:childTnLst>
                          </p:cTn>
                        </p:par>
                      </p:childTnLst>
                    </p:cTn>
                  </p:par>
                  <p:par>
                    <p:cTn id="163" fill="hold">
                      <p:stCondLst>
                        <p:cond delay="indefinite"/>
                      </p:stCondLst>
                      <p:childTnLst>
                        <p:par>
                          <p:cTn id="164" fill="hold">
                            <p:stCondLst>
                              <p:cond delay="0"/>
                            </p:stCondLst>
                            <p:childTnLst>
                              <p:par>
                                <p:cTn id="165" presetID="12" presetClass="entr" presetSubtype="2" fill="hold" grpId="0" nodeType="clickEffect">
                                  <p:stCondLst>
                                    <p:cond delay="0"/>
                                  </p:stCondLst>
                                  <p:childTnLst>
                                    <p:set>
                                      <p:cBhvr>
                                        <p:cTn id="166" dur="1" fill="hold">
                                          <p:stCondLst>
                                            <p:cond delay="0"/>
                                          </p:stCondLst>
                                        </p:cTn>
                                        <p:tgtEl>
                                          <p:spTgt spid="6">
                                            <p:graphicEl>
                                              <a:dgm id="{CEDDE5E4-A1C1-4FCA-8447-C17E85C22E94}"/>
                                            </p:graphicEl>
                                          </p:spTgt>
                                        </p:tgtEl>
                                        <p:attrNameLst>
                                          <p:attrName>style.visibility</p:attrName>
                                        </p:attrNameLst>
                                      </p:cBhvr>
                                      <p:to>
                                        <p:strVal val="visible"/>
                                      </p:to>
                                    </p:set>
                                    <p:anim calcmode="lin" valueType="num">
                                      <p:cBhvr additive="base">
                                        <p:cTn id="167" dur="500"/>
                                        <p:tgtEl>
                                          <p:spTgt spid="6">
                                            <p:graphicEl>
                                              <a:dgm id="{CEDDE5E4-A1C1-4FCA-8447-C17E85C22E94}"/>
                                            </p:graphicEl>
                                          </p:spTgt>
                                        </p:tgtEl>
                                        <p:attrNameLst>
                                          <p:attrName>ppt_x</p:attrName>
                                        </p:attrNameLst>
                                      </p:cBhvr>
                                      <p:tavLst>
                                        <p:tav tm="0">
                                          <p:val>
                                            <p:strVal val="#ppt_x+#ppt_w*1.125000"/>
                                          </p:val>
                                        </p:tav>
                                        <p:tav tm="100000">
                                          <p:val>
                                            <p:strVal val="#ppt_x"/>
                                          </p:val>
                                        </p:tav>
                                      </p:tavLst>
                                    </p:anim>
                                    <p:animEffect transition="in" filter="wipe(left)">
                                      <p:cBhvr>
                                        <p:cTn id="168" dur="500"/>
                                        <p:tgtEl>
                                          <p:spTgt spid="6">
                                            <p:graphicEl>
                                              <a:dgm id="{CEDDE5E4-A1C1-4FCA-8447-C17E85C22E94}"/>
                                            </p:graphicEl>
                                          </p:spTgt>
                                        </p:tgtEl>
                                      </p:cBhvr>
                                    </p:animEffect>
                                  </p:childTnLst>
                                </p:cTn>
                              </p:par>
                              <p:par>
                                <p:cTn id="169" presetID="12" presetClass="entr" presetSubtype="2" fill="hold" grpId="0" nodeType="withEffect">
                                  <p:stCondLst>
                                    <p:cond delay="0"/>
                                  </p:stCondLst>
                                  <p:childTnLst>
                                    <p:set>
                                      <p:cBhvr>
                                        <p:cTn id="170" dur="1" fill="hold">
                                          <p:stCondLst>
                                            <p:cond delay="0"/>
                                          </p:stCondLst>
                                        </p:cTn>
                                        <p:tgtEl>
                                          <p:spTgt spid="6">
                                            <p:graphicEl>
                                              <a:dgm id="{F5B7DF63-E25D-4D29-AF61-024AA688841F}"/>
                                            </p:graphicEl>
                                          </p:spTgt>
                                        </p:tgtEl>
                                        <p:attrNameLst>
                                          <p:attrName>style.visibility</p:attrName>
                                        </p:attrNameLst>
                                      </p:cBhvr>
                                      <p:to>
                                        <p:strVal val="visible"/>
                                      </p:to>
                                    </p:set>
                                    <p:anim calcmode="lin" valueType="num">
                                      <p:cBhvr additive="base">
                                        <p:cTn id="171" dur="500"/>
                                        <p:tgtEl>
                                          <p:spTgt spid="6">
                                            <p:graphicEl>
                                              <a:dgm id="{F5B7DF63-E25D-4D29-AF61-024AA688841F}"/>
                                            </p:graphicEl>
                                          </p:spTgt>
                                        </p:tgtEl>
                                        <p:attrNameLst>
                                          <p:attrName>ppt_x</p:attrName>
                                        </p:attrNameLst>
                                      </p:cBhvr>
                                      <p:tavLst>
                                        <p:tav tm="0">
                                          <p:val>
                                            <p:strVal val="#ppt_x+#ppt_w*1.125000"/>
                                          </p:val>
                                        </p:tav>
                                        <p:tav tm="100000">
                                          <p:val>
                                            <p:strVal val="#ppt_x"/>
                                          </p:val>
                                        </p:tav>
                                      </p:tavLst>
                                    </p:anim>
                                    <p:animEffect transition="in" filter="wipe(left)">
                                      <p:cBhvr>
                                        <p:cTn id="172" dur="500"/>
                                        <p:tgtEl>
                                          <p:spTgt spid="6">
                                            <p:graphicEl>
                                              <a:dgm id="{F5B7DF63-E25D-4D29-AF61-024AA688841F}"/>
                                            </p:graphicEl>
                                          </p:spTgt>
                                        </p:tgtEl>
                                      </p:cBhvr>
                                    </p:animEffect>
                                  </p:childTnLst>
                                </p:cTn>
                              </p:par>
                            </p:childTnLst>
                          </p:cTn>
                        </p:par>
                      </p:childTnLst>
                    </p:cTn>
                  </p:par>
                  <p:par>
                    <p:cTn id="173" fill="hold">
                      <p:stCondLst>
                        <p:cond delay="indefinite"/>
                      </p:stCondLst>
                      <p:childTnLst>
                        <p:par>
                          <p:cTn id="174" fill="hold">
                            <p:stCondLst>
                              <p:cond delay="0"/>
                            </p:stCondLst>
                            <p:childTnLst>
                              <p:par>
                                <p:cTn id="175" presetID="12" presetClass="entr" presetSubtype="8" fill="hold" grpId="0" nodeType="clickEffect">
                                  <p:stCondLst>
                                    <p:cond delay="0"/>
                                  </p:stCondLst>
                                  <p:childTnLst>
                                    <p:set>
                                      <p:cBhvr>
                                        <p:cTn id="176" dur="1" fill="hold">
                                          <p:stCondLst>
                                            <p:cond delay="0"/>
                                          </p:stCondLst>
                                        </p:cTn>
                                        <p:tgtEl>
                                          <p:spTgt spid="3">
                                            <p:graphicEl>
                                              <a:dgm id="{B9E5F5B5-C311-4E17-B66C-F53BE8DCC5B7}"/>
                                            </p:graphicEl>
                                          </p:spTgt>
                                        </p:tgtEl>
                                        <p:attrNameLst>
                                          <p:attrName>style.visibility</p:attrName>
                                        </p:attrNameLst>
                                      </p:cBhvr>
                                      <p:to>
                                        <p:strVal val="visible"/>
                                      </p:to>
                                    </p:set>
                                    <p:anim calcmode="lin" valueType="num">
                                      <p:cBhvr additive="base">
                                        <p:cTn id="177" dur="500"/>
                                        <p:tgtEl>
                                          <p:spTgt spid="3">
                                            <p:graphicEl>
                                              <a:dgm id="{B9E5F5B5-C311-4E17-B66C-F53BE8DCC5B7}"/>
                                            </p:graphicEl>
                                          </p:spTgt>
                                        </p:tgtEl>
                                        <p:attrNameLst>
                                          <p:attrName>ppt_x</p:attrName>
                                        </p:attrNameLst>
                                      </p:cBhvr>
                                      <p:tavLst>
                                        <p:tav tm="0">
                                          <p:val>
                                            <p:strVal val="#ppt_x-#ppt_w*1.125000"/>
                                          </p:val>
                                        </p:tav>
                                        <p:tav tm="100000">
                                          <p:val>
                                            <p:strVal val="#ppt_x"/>
                                          </p:val>
                                        </p:tav>
                                      </p:tavLst>
                                    </p:anim>
                                    <p:animEffect transition="in" filter="wipe(right)">
                                      <p:cBhvr>
                                        <p:cTn id="178" dur="500"/>
                                        <p:tgtEl>
                                          <p:spTgt spid="3">
                                            <p:graphicEl>
                                              <a:dgm id="{B9E5F5B5-C311-4E17-B66C-F53BE8DCC5B7}"/>
                                            </p:graphicEl>
                                          </p:spTgt>
                                        </p:tgtEl>
                                      </p:cBhvr>
                                    </p:animEffect>
                                  </p:childTnLst>
                                </p:cTn>
                              </p:par>
                              <p:par>
                                <p:cTn id="179" presetID="12" presetClass="entr" presetSubtype="8" fill="hold" grpId="0" nodeType="withEffect">
                                  <p:stCondLst>
                                    <p:cond delay="0"/>
                                  </p:stCondLst>
                                  <p:childTnLst>
                                    <p:set>
                                      <p:cBhvr>
                                        <p:cTn id="180" dur="1" fill="hold">
                                          <p:stCondLst>
                                            <p:cond delay="0"/>
                                          </p:stCondLst>
                                        </p:cTn>
                                        <p:tgtEl>
                                          <p:spTgt spid="3">
                                            <p:graphicEl>
                                              <a:dgm id="{FCF96D59-6441-4D4E-AEDA-F22FFB7202BB}"/>
                                            </p:graphicEl>
                                          </p:spTgt>
                                        </p:tgtEl>
                                        <p:attrNameLst>
                                          <p:attrName>style.visibility</p:attrName>
                                        </p:attrNameLst>
                                      </p:cBhvr>
                                      <p:to>
                                        <p:strVal val="visible"/>
                                      </p:to>
                                    </p:set>
                                    <p:anim calcmode="lin" valueType="num">
                                      <p:cBhvr additive="base">
                                        <p:cTn id="181" dur="500"/>
                                        <p:tgtEl>
                                          <p:spTgt spid="3">
                                            <p:graphicEl>
                                              <a:dgm id="{FCF96D59-6441-4D4E-AEDA-F22FFB7202BB}"/>
                                            </p:graphicEl>
                                          </p:spTgt>
                                        </p:tgtEl>
                                        <p:attrNameLst>
                                          <p:attrName>ppt_x</p:attrName>
                                        </p:attrNameLst>
                                      </p:cBhvr>
                                      <p:tavLst>
                                        <p:tav tm="0">
                                          <p:val>
                                            <p:strVal val="#ppt_x-#ppt_w*1.125000"/>
                                          </p:val>
                                        </p:tav>
                                        <p:tav tm="100000">
                                          <p:val>
                                            <p:strVal val="#ppt_x"/>
                                          </p:val>
                                        </p:tav>
                                      </p:tavLst>
                                    </p:anim>
                                    <p:animEffect transition="in" filter="wipe(right)">
                                      <p:cBhvr>
                                        <p:cTn id="182" dur="500"/>
                                        <p:tgtEl>
                                          <p:spTgt spid="3">
                                            <p:graphicEl>
                                              <a:dgm id="{FCF96D59-6441-4D4E-AEDA-F22FFB7202BB}"/>
                                            </p:graphicEl>
                                          </p:spTgt>
                                        </p:tgtEl>
                                      </p:cBhvr>
                                    </p:animEffect>
                                  </p:childTnLst>
                                </p:cTn>
                              </p:par>
                            </p:childTnLst>
                          </p:cTn>
                        </p:par>
                      </p:childTnLst>
                    </p:cTn>
                  </p:par>
                  <p:par>
                    <p:cTn id="183" fill="hold">
                      <p:stCondLst>
                        <p:cond delay="indefinite"/>
                      </p:stCondLst>
                      <p:childTnLst>
                        <p:par>
                          <p:cTn id="184" fill="hold">
                            <p:stCondLst>
                              <p:cond delay="0"/>
                            </p:stCondLst>
                            <p:childTnLst>
                              <p:par>
                                <p:cTn id="185" presetID="12" presetClass="entr" presetSubtype="2" fill="hold" grpId="0" nodeType="clickEffect">
                                  <p:stCondLst>
                                    <p:cond delay="0"/>
                                  </p:stCondLst>
                                  <p:childTnLst>
                                    <p:set>
                                      <p:cBhvr>
                                        <p:cTn id="186" dur="1" fill="hold">
                                          <p:stCondLst>
                                            <p:cond delay="0"/>
                                          </p:stCondLst>
                                        </p:cTn>
                                        <p:tgtEl>
                                          <p:spTgt spid="6">
                                            <p:graphicEl>
                                              <a:dgm id="{B9E5F5B5-C311-4E17-B66C-F53BE8DCC5B7}"/>
                                            </p:graphicEl>
                                          </p:spTgt>
                                        </p:tgtEl>
                                        <p:attrNameLst>
                                          <p:attrName>style.visibility</p:attrName>
                                        </p:attrNameLst>
                                      </p:cBhvr>
                                      <p:to>
                                        <p:strVal val="visible"/>
                                      </p:to>
                                    </p:set>
                                    <p:anim calcmode="lin" valueType="num">
                                      <p:cBhvr additive="base">
                                        <p:cTn id="187" dur="500"/>
                                        <p:tgtEl>
                                          <p:spTgt spid="6">
                                            <p:graphicEl>
                                              <a:dgm id="{B9E5F5B5-C311-4E17-B66C-F53BE8DCC5B7}"/>
                                            </p:graphicEl>
                                          </p:spTgt>
                                        </p:tgtEl>
                                        <p:attrNameLst>
                                          <p:attrName>ppt_x</p:attrName>
                                        </p:attrNameLst>
                                      </p:cBhvr>
                                      <p:tavLst>
                                        <p:tav tm="0">
                                          <p:val>
                                            <p:strVal val="#ppt_x+#ppt_w*1.125000"/>
                                          </p:val>
                                        </p:tav>
                                        <p:tav tm="100000">
                                          <p:val>
                                            <p:strVal val="#ppt_x"/>
                                          </p:val>
                                        </p:tav>
                                      </p:tavLst>
                                    </p:anim>
                                    <p:animEffect transition="in" filter="wipe(left)">
                                      <p:cBhvr>
                                        <p:cTn id="188" dur="500"/>
                                        <p:tgtEl>
                                          <p:spTgt spid="6">
                                            <p:graphicEl>
                                              <a:dgm id="{B9E5F5B5-C311-4E17-B66C-F53BE8DCC5B7}"/>
                                            </p:graphicEl>
                                          </p:spTgt>
                                        </p:tgtEl>
                                      </p:cBhvr>
                                    </p:animEffect>
                                  </p:childTnLst>
                                </p:cTn>
                              </p:par>
                              <p:par>
                                <p:cTn id="189" presetID="12" presetClass="entr" presetSubtype="2" fill="hold" grpId="0" nodeType="withEffect">
                                  <p:stCondLst>
                                    <p:cond delay="0"/>
                                  </p:stCondLst>
                                  <p:childTnLst>
                                    <p:set>
                                      <p:cBhvr>
                                        <p:cTn id="190" dur="1" fill="hold">
                                          <p:stCondLst>
                                            <p:cond delay="0"/>
                                          </p:stCondLst>
                                        </p:cTn>
                                        <p:tgtEl>
                                          <p:spTgt spid="6">
                                            <p:graphicEl>
                                              <a:dgm id="{FCF96D59-6441-4D4E-AEDA-F22FFB7202BB}"/>
                                            </p:graphicEl>
                                          </p:spTgt>
                                        </p:tgtEl>
                                        <p:attrNameLst>
                                          <p:attrName>style.visibility</p:attrName>
                                        </p:attrNameLst>
                                      </p:cBhvr>
                                      <p:to>
                                        <p:strVal val="visible"/>
                                      </p:to>
                                    </p:set>
                                    <p:anim calcmode="lin" valueType="num">
                                      <p:cBhvr additive="base">
                                        <p:cTn id="191" dur="500"/>
                                        <p:tgtEl>
                                          <p:spTgt spid="6">
                                            <p:graphicEl>
                                              <a:dgm id="{FCF96D59-6441-4D4E-AEDA-F22FFB7202BB}"/>
                                            </p:graphicEl>
                                          </p:spTgt>
                                        </p:tgtEl>
                                        <p:attrNameLst>
                                          <p:attrName>ppt_x</p:attrName>
                                        </p:attrNameLst>
                                      </p:cBhvr>
                                      <p:tavLst>
                                        <p:tav tm="0">
                                          <p:val>
                                            <p:strVal val="#ppt_x+#ppt_w*1.125000"/>
                                          </p:val>
                                        </p:tav>
                                        <p:tav tm="100000">
                                          <p:val>
                                            <p:strVal val="#ppt_x"/>
                                          </p:val>
                                        </p:tav>
                                      </p:tavLst>
                                    </p:anim>
                                    <p:animEffect transition="in" filter="wipe(left)">
                                      <p:cBhvr>
                                        <p:cTn id="192" dur="500"/>
                                        <p:tgtEl>
                                          <p:spTgt spid="6">
                                            <p:graphicEl>
                                              <a:dgm id="{FCF96D59-6441-4D4E-AEDA-F22FFB7202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AtOnce"/>
        </p:bldSub>
      </p:bldGraphic>
      <p:bldGraphic spid="6" grpId="0" uiExpand="1">
        <p:bldSub>
          <a:bldDgm bld="lvlAtOnc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6399" y="783757"/>
            <a:ext cx="8489918" cy="5412323"/>
          </a:xfrm>
          <a:prstGeom prst="rect">
            <a:avLst/>
          </a:prstGeom>
        </p:spPr>
      </p:pic>
    </p:spTree>
    <p:extLst>
      <p:ext uri="{BB962C8B-B14F-4D97-AF65-F5344CB8AC3E}">
        <p14:creationId xmlns:p14="http://schemas.microsoft.com/office/powerpoint/2010/main" val="3510015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75825027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6718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9331" y="6185600"/>
            <a:ext cx="9905998" cy="443800"/>
          </a:xfrm>
        </p:spPr>
        <p:txBody>
          <a:bodyPr>
            <a:normAutofit/>
          </a:bodyPr>
          <a:lstStyle/>
          <a:p>
            <a:r>
              <a:rPr lang="en-SG" sz="1600" dirty="0"/>
              <a:t>http://waitbutwhy.com/2015/01/artificial-intelligence-revolution-1.html</a:t>
            </a:r>
          </a:p>
        </p:txBody>
      </p:sp>
      <p:sp>
        <p:nvSpPr>
          <p:cNvPr id="3" name="Content Placeholder 2"/>
          <p:cNvSpPr>
            <a:spLocks noGrp="1"/>
          </p:cNvSpPr>
          <p:nvPr>
            <p:ph idx="1"/>
          </p:nvPr>
        </p:nvSpPr>
        <p:spPr>
          <a:xfrm>
            <a:off x="1020389" y="91595"/>
            <a:ext cx="9905999" cy="1371600"/>
          </a:xfrm>
        </p:spPr>
        <p:txBody>
          <a:bodyPr>
            <a:noAutofit/>
          </a:bodyPr>
          <a:lstStyle/>
          <a:p>
            <a:pPr marL="0" indent="0" fontAlgn="base">
              <a:buNone/>
            </a:pPr>
            <a:r>
              <a:rPr lang="en-SG" sz="2800" dirty="0" err="1"/>
              <a:t>Tiga</a:t>
            </a:r>
            <a:r>
              <a:rPr lang="en-SG" sz="2800" dirty="0"/>
              <a:t> </a:t>
            </a:r>
            <a:r>
              <a:rPr lang="en-SG" sz="2800" dirty="0" err="1"/>
              <a:t>kategori</a:t>
            </a:r>
            <a:r>
              <a:rPr lang="en-SG" sz="2800" dirty="0"/>
              <a:t> AI </a:t>
            </a:r>
            <a:r>
              <a:rPr lang="en-SG" sz="2800" dirty="0" err="1"/>
              <a:t>berdasarkan</a:t>
            </a:r>
            <a:r>
              <a:rPr lang="en-SG" sz="2800" dirty="0"/>
              <a:t> </a:t>
            </a:r>
            <a:r>
              <a:rPr lang="en-SG" sz="2800" dirty="0" err="1"/>
              <a:t>kemampuannya</a:t>
            </a:r>
            <a:r>
              <a:rPr lang="en-SG" sz="2800" dirty="0"/>
              <a:t>:</a:t>
            </a:r>
          </a:p>
          <a:p>
            <a:pPr marL="0" indent="0" fontAlgn="base">
              <a:buNone/>
            </a:pPr>
            <a:r>
              <a:rPr lang="en-SG" sz="2800" b="1" dirty="0"/>
              <a:t>1) Artificial Narrow Intelligence (ANI): </a:t>
            </a:r>
            <a:r>
              <a:rPr lang="en-SG" i="1" dirty="0"/>
              <a:t>Weak AI</a:t>
            </a:r>
            <a:r>
              <a:rPr lang="en-SG" dirty="0"/>
              <a:t>, </a:t>
            </a:r>
            <a:r>
              <a:rPr lang="en-SG" dirty="0" err="1"/>
              <a:t>Khusus</a:t>
            </a:r>
            <a:r>
              <a:rPr lang="en-SG" dirty="0"/>
              <a:t> </a:t>
            </a:r>
            <a:r>
              <a:rPr lang="en-SG" dirty="0" err="1"/>
              <a:t>pada</a:t>
            </a:r>
            <a:r>
              <a:rPr lang="en-SG" dirty="0"/>
              <a:t> </a:t>
            </a:r>
            <a:r>
              <a:rPr lang="en-SG" dirty="0" err="1"/>
              <a:t>satu</a:t>
            </a:r>
            <a:r>
              <a:rPr lang="en-SG" dirty="0"/>
              <a:t> </a:t>
            </a:r>
            <a:r>
              <a:rPr lang="en-SG" dirty="0" err="1"/>
              <a:t>bidang</a:t>
            </a:r>
            <a:r>
              <a:rPr lang="en-SG" dirty="0"/>
              <a:t>. </a:t>
            </a:r>
            <a:r>
              <a:rPr lang="en-SG" dirty="0" err="1"/>
              <a:t>Misalnya</a:t>
            </a:r>
            <a:r>
              <a:rPr lang="en-SG" dirty="0"/>
              <a:t> Program Deep Blue </a:t>
            </a:r>
            <a:r>
              <a:rPr lang="en-SG" dirty="0" err="1"/>
              <a:t>pada</a:t>
            </a:r>
            <a:r>
              <a:rPr lang="en-SG" dirty="0"/>
              <a:t> </a:t>
            </a:r>
            <a:r>
              <a:rPr lang="en-SG" dirty="0" err="1"/>
              <a:t>kejuaraan</a:t>
            </a:r>
            <a:r>
              <a:rPr lang="en-SG" dirty="0"/>
              <a:t> </a:t>
            </a:r>
            <a:r>
              <a:rPr lang="en-SG" dirty="0" err="1"/>
              <a:t>catur</a:t>
            </a:r>
            <a:r>
              <a:rPr lang="en-SG" dirty="0"/>
              <a:t> </a:t>
            </a:r>
            <a:r>
              <a:rPr lang="en-SG" dirty="0" err="1"/>
              <a:t>dunia</a:t>
            </a:r>
            <a:r>
              <a:rPr lang="en-SG"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3388" y="1742479"/>
            <a:ext cx="5934075" cy="44590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389" y="2524941"/>
            <a:ext cx="5238750" cy="3381375"/>
          </a:xfrm>
          <a:prstGeom prst="rect">
            <a:avLst/>
          </a:prstGeom>
        </p:spPr>
      </p:pic>
      <p:sp>
        <p:nvSpPr>
          <p:cNvPr id="6" name="Title 1"/>
          <p:cNvSpPr txBox="1">
            <a:spLocks/>
          </p:cNvSpPr>
          <p:nvPr/>
        </p:nvSpPr>
        <p:spPr>
          <a:xfrm>
            <a:off x="0" y="3429435"/>
            <a:ext cx="12192000" cy="1085121"/>
          </a:xfrm>
          <a:prstGeom prst="rect">
            <a:avLst/>
          </a:prstGeom>
          <a:solidFill>
            <a:srgbClr val="FFFFFF">
              <a:alpha val="47059"/>
            </a:srgbClr>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SG" sz="3200" b="1" dirty="0" err="1">
                <a:solidFill>
                  <a:schemeClr val="bg1"/>
                </a:solidFill>
                <a:latin typeface="Arial" panose="020B0604020202020204" pitchFamily="34" charset="0"/>
                <a:cs typeface="Arial" panose="020B0604020202020204" pitchFamily="34" charset="0"/>
              </a:rPr>
              <a:t>Jika</a:t>
            </a:r>
            <a:r>
              <a:rPr lang="en-SG" sz="3200" b="1" dirty="0">
                <a:solidFill>
                  <a:schemeClr val="bg1"/>
                </a:solidFill>
                <a:latin typeface="Arial" panose="020B0604020202020204" pitchFamily="34" charset="0"/>
                <a:cs typeface="Arial" panose="020B0604020202020204" pitchFamily="34" charset="0"/>
              </a:rPr>
              <a:t> Deep Blue </a:t>
            </a:r>
            <a:r>
              <a:rPr lang="en-SG" sz="3200" b="1" dirty="0" err="1">
                <a:solidFill>
                  <a:schemeClr val="bg1"/>
                </a:solidFill>
                <a:latin typeface="Arial" panose="020B0604020202020204" pitchFamily="34" charset="0"/>
                <a:cs typeface="Arial" panose="020B0604020202020204" pitchFamily="34" charset="0"/>
              </a:rPr>
              <a:t>diberi</a:t>
            </a:r>
            <a:r>
              <a:rPr lang="en-SG" sz="3200" b="1" dirty="0">
                <a:solidFill>
                  <a:schemeClr val="bg1"/>
                </a:solidFill>
                <a:latin typeface="Arial" panose="020B0604020202020204" pitchFamily="34" charset="0"/>
                <a:cs typeface="Arial" panose="020B0604020202020204" pitchFamily="34" charset="0"/>
              </a:rPr>
              <a:t> </a:t>
            </a:r>
            <a:r>
              <a:rPr lang="en-SG" sz="3200" b="1" dirty="0" err="1">
                <a:solidFill>
                  <a:schemeClr val="bg1"/>
                </a:solidFill>
                <a:latin typeface="Arial" panose="020B0604020202020204" pitchFamily="34" charset="0"/>
                <a:cs typeface="Arial" panose="020B0604020202020204" pitchFamily="34" charset="0"/>
              </a:rPr>
              <a:t>perintah</a:t>
            </a:r>
            <a:r>
              <a:rPr lang="en-SG" sz="3200" b="1" dirty="0">
                <a:solidFill>
                  <a:schemeClr val="bg1"/>
                </a:solidFill>
                <a:latin typeface="Arial" panose="020B0604020202020204" pitchFamily="34" charset="0"/>
                <a:cs typeface="Arial" panose="020B0604020202020204" pitchFamily="34" charset="0"/>
              </a:rPr>
              <a:t> </a:t>
            </a:r>
            <a:r>
              <a:rPr lang="en-SG" sz="3200" b="1" dirty="0" err="1">
                <a:solidFill>
                  <a:schemeClr val="bg1"/>
                </a:solidFill>
                <a:latin typeface="Arial" panose="020B0604020202020204" pitchFamily="34" charset="0"/>
                <a:cs typeface="Arial" panose="020B0604020202020204" pitchFamily="34" charset="0"/>
              </a:rPr>
              <a:t>untuk</a:t>
            </a:r>
            <a:r>
              <a:rPr lang="en-SG" sz="3200" b="1" dirty="0">
                <a:solidFill>
                  <a:schemeClr val="bg1"/>
                </a:solidFill>
                <a:latin typeface="Arial" panose="020B0604020202020204" pitchFamily="34" charset="0"/>
                <a:cs typeface="Arial" panose="020B0604020202020204" pitchFamily="34" charset="0"/>
              </a:rPr>
              <a:t> </a:t>
            </a:r>
            <a:r>
              <a:rPr lang="en-SG" sz="3200" b="1" dirty="0" err="1">
                <a:solidFill>
                  <a:schemeClr val="bg1"/>
                </a:solidFill>
                <a:latin typeface="Arial" panose="020B0604020202020204" pitchFamily="34" charset="0"/>
                <a:cs typeface="Arial" panose="020B0604020202020204" pitchFamily="34" charset="0"/>
              </a:rPr>
              <a:t>menghitung</a:t>
            </a:r>
            <a:r>
              <a:rPr lang="en-SG" sz="3200" b="1" dirty="0">
                <a:solidFill>
                  <a:schemeClr val="bg1"/>
                </a:solidFill>
                <a:latin typeface="Arial" panose="020B0604020202020204" pitchFamily="34" charset="0"/>
                <a:cs typeface="Arial" panose="020B0604020202020204" pitchFamily="34" charset="0"/>
              </a:rPr>
              <a:t>, </a:t>
            </a:r>
            <a:r>
              <a:rPr lang="en-SG" sz="3200" b="1" dirty="0" err="1">
                <a:solidFill>
                  <a:schemeClr val="bg1"/>
                </a:solidFill>
                <a:latin typeface="Arial" panose="020B0604020202020204" pitchFamily="34" charset="0"/>
                <a:cs typeface="Arial" panose="020B0604020202020204" pitchFamily="34" charset="0"/>
              </a:rPr>
              <a:t>apa</a:t>
            </a:r>
            <a:r>
              <a:rPr lang="en-SG" sz="3200" b="1" dirty="0">
                <a:solidFill>
                  <a:schemeClr val="bg1"/>
                </a:solidFill>
                <a:latin typeface="Arial" panose="020B0604020202020204" pitchFamily="34" charset="0"/>
                <a:cs typeface="Arial" panose="020B0604020202020204" pitchFamily="34" charset="0"/>
              </a:rPr>
              <a:t> yang </a:t>
            </a:r>
            <a:r>
              <a:rPr lang="en-SG" sz="3200" b="1" dirty="0" err="1">
                <a:solidFill>
                  <a:schemeClr val="bg1"/>
                </a:solidFill>
                <a:latin typeface="Arial" panose="020B0604020202020204" pitchFamily="34" charset="0"/>
                <a:cs typeface="Arial" panose="020B0604020202020204" pitchFamily="34" charset="0"/>
              </a:rPr>
              <a:t>terjadi</a:t>
            </a:r>
            <a:r>
              <a:rPr lang="en-SG" sz="3200" b="1"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90762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8022" y="6101194"/>
            <a:ext cx="9905998" cy="443800"/>
          </a:xfrm>
        </p:spPr>
        <p:txBody>
          <a:bodyPr>
            <a:normAutofit/>
          </a:bodyPr>
          <a:lstStyle/>
          <a:p>
            <a:r>
              <a:rPr lang="en-SG" sz="1600" dirty="0"/>
              <a:t>http://waitbutwhy.com/2015/01/artificial-intelligence-revolution-1.html</a:t>
            </a:r>
          </a:p>
        </p:txBody>
      </p:sp>
      <p:sp>
        <p:nvSpPr>
          <p:cNvPr id="3" name="Content Placeholder 2"/>
          <p:cNvSpPr>
            <a:spLocks noGrp="1"/>
          </p:cNvSpPr>
          <p:nvPr>
            <p:ph idx="1"/>
          </p:nvPr>
        </p:nvSpPr>
        <p:spPr>
          <a:xfrm>
            <a:off x="1141412" y="255494"/>
            <a:ext cx="9905999" cy="5667004"/>
          </a:xfrm>
        </p:spPr>
        <p:txBody>
          <a:bodyPr>
            <a:noAutofit/>
          </a:bodyPr>
          <a:lstStyle/>
          <a:p>
            <a:pPr marL="0" indent="0" fontAlgn="base">
              <a:buNone/>
            </a:pPr>
            <a:r>
              <a:rPr lang="en-SG" sz="3600" b="1" dirty="0"/>
              <a:t>2) Artificial General Intelligence (AGI):</a:t>
            </a:r>
            <a:r>
              <a:rPr lang="en-SG" sz="2800" b="1" dirty="0"/>
              <a:t> </a:t>
            </a:r>
            <a:r>
              <a:rPr lang="en-SG" sz="2800" i="1" dirty="0"/>
              <a:t>Strong AI</a:t>
            </a:r>
            <a:r>
              <a:rPr lang="en-SG" sz="2800" dirty="0"/>
              <a:t>, or </a:t>
            </a:r>
            <a:r>
              <a:rPr lang="en-SG" sz="2800" i="1" dirty="0"/>
              <a:t>Human-Level AI</a:t>
            </a:r>
            <a:r>
              <a:rPr lang="en-SG" sz="2800" dirty="0"/>
              <a:t>, AGI </a:t>
            </a:r>
            <a:r>
              <a:rPr lang="en-SG" sz="2800" dirty="0" err="1"/>
              <a:t>merujuk</a:t>
            </a:r>
            <a:r>
              <a:rPr lang="en-SG" sz="2800" dirty="0"/>
              <a:t> </a:t>
            </a:r>
            <a:r>
              <a:rPr lang="en-SG" sz="2800" dirty="0" err="1"/>
              <a:t>pada</a:t>
            </a:r>
            <a:r>
              <a:rPr lang="en-SG" sz="2800" dirty="0"/>
              <a:t> </a:t>
            </a:r>
            <a:r>
              <a:rPr lang="en-SG" sz="2800" dirty="0" err="1"/>
              <a:t>komputer</a:t>
            </a:r>
            <a:r>
              <a:rPr lang="en-SG" sz="2800" dirty="0"/>
              <a:t> yang </a:t>
            </a:r>
            <a:r>
              <a:rPr lang="en-SG" sz="2800" dirty="0" err="1"/>
              <a:t>kecerdasannya</a:t>
            </a:r>
            <a:r>
              <a:rPr lang="en-SG" sz="2800" dirty="0"/>
              <a:t> </a:t>
            </a:r>
            <a:r>
              <a:rPr lang="en-SG" sz="2800" dirty="0" err="1"/>
              <a:t>sama</a:t>
            </a:r>
            <a:r>
              <a:rPr lang="en-SG" sz="2800" dirty="0"/>
              <a:t> </a:t>
            </a:r>
            <a:r>
              <a:rPr lang="en-SG" sz="2800" dirty="0" err="1"/>
              <a:t>dengan</a:t>
            </a:r>
            <a:r>
              <a:rPr lang="en-SG" sz="2800" dirty="0"/>
              <a:t> </a:t>
            </a:r>
            <a:r>
              <a:rPr lang="en-SG" sz="2800" dirty="0" err="1"/>
              <a:t>manusia</a:t>
            </a:r>
            <a:r>
              <a:rPr lang="en-SG" sz="2800" dirty="0"/>
              <a:t>. AGI </a:t>
            </a:r>
            <a:r>
              <a:rPr lang="en-SG" sz="2800" dirty="0" err="1"/>
              <a:t>dapat</a:t>
            </a:r>
            <a:r>
              <a:rPr lang="en-SG" sz="2800" dirty="0"/>
              <a:t> </a:t>
            </a:r>
            <a:r>
              <a:rPr lang="en-SG" sz="2800" dirty="0" err="1"/>
              <a:t>melakukan</a:t>
            </a:r>
            <a:r>
              <a:rPr lang="en-SG" sz="2800" dirty="0"/>
              <a:t> </a:t>
            </a:r>
            <a:r>
              <a:rPr lang="en-SG" sz="2800" dirty="0" err="1"/>
              <a:t>semua</a:t>
            </a:r>
            <a:r>
              <a:rPr lang="en-SG" sz="2800" dirty="0"/>
              <a:t> </a:t>
            </a:r>
            <a:r>
              <a:rPr lang="en-SG" sz="2800" dirty="0" err="1"/>
              <a:t>hal</a:t>
            </a:r>
            <a:r>
              <a:rPr lang="en-SG" sz="2800" dirty="0"/>
              <a:t> (</a:t>
            </a:r>
            <a:r>
              <a:rPr lang="en-SG" sz="2800" dirty="0" err="1"/>
              <a:t>perencanaan</a:t>
            </a:r>
            <a:r>
              <a:rPr lang="en-SG" sz="2800" dirty="0"/>
              <a:t>, </a:t>
            </a:r>
            <a:r>
              <a:rPr lang="en-SG" sz="2800" dirty="0" err="1"/>
              <a:t>berpikir</a:t>
            </a:r>
            <a:r>
              <a:rPr lang="en-SG" sz="2800" dirty="0"/>
              <a:t> </a:t>
            </a:r>
            <a:r>
              <a:rPr lang="en-SG" sz="2800" dirty="0" err="1"/>
              <a:t>abstrak</a:t>
            </a:r>
            <a:r>
              <a:rPr lang="en-SG" sz="2800" dirty="0"/>
              <a:t>, </a:t>
            </a:r>
            <a:r>
              <a:rPr lang="en-SG" sz="2800" dirty="0" err="1"/>
              <a:t>menyelesaikan</a:t>
            </a:r>
            <a:r>
              <a:rPr lang="en-SG" sz="2800" dirty="0"/>
              <a:t> </a:t>
            </a:r>
            <a:r>
              <a:rPr lang="en-SG" sz="2800" dirty="0" err="1"/>
              <a:t>masalah</a:t>
            </a:r>
            <a:r>
              <a:rPr lang="en-SG" sz="2800" dirty="0"/>
              <a:t>, </a:t>
            </a:r>
            <a:r>
              <a:rPr lang="en-SG" sz="2800" dirty="0" err="1"/>
              <a:t>belajar</a:t>
            </a:r>
            <a:r>
              <a:rPr lang="en-SG" sz="2800" dirty="0"/>
              <a:t> </a:t>
            </a:r>
            <a:r>
              <a:rPr lang="en-SG" sz="2800" dirty="0" err="1"/>
              <a:t>dari</a:t>
            </a:r>
            <a:r>
              <a:rPr lang="en-SG" sz="2800" dirty="0"/>
              <a:t> </a:t>
            </a:r>
            <a:r>
              <a:rPr lang="en-SG" sz="2800" dirty="0" err="1"/>
              <a:t>pengalaman</a:t>
            </a:r>
            <a:r>
              <a:rPr lang="en-SG" sz="2800" dirty="0"/>
              <a:t>) </a:t>
            </a:r>
            <a:r>
              <a:rPr lang="en-SG" sz="2800" dirty="0" err="1"/>
              <a:t>semudah</a:t>
            </a:r>
            <a:r>
              <a:rPr lang="en-SG" sz="2800" dirty="0"/>
              <a:t> </a:t>
            </a:r>
            <a:r>
              <a:rPr lang="en-SG" sz="2800" dirty="0" err="1"/>
              <a:t>manusia</a:t>
            </a:r>
            <a:r>
              <a:rPr lang="en-SG" sz="2800" dirty="0"/>
              <a:t> </a:t>
            </a:r>
            <a:r>
              <a:rPr lang="en-SG" sz="2800" dirty="0" err="1"/>
              <a:t>melakukannya</a:t>
            </a:r>
            <a:r>
              <a:rPr lang="en-SG" sz="2800" dirty="0"/>
              <a:t>. </a:t>
            </a:r>
          </a:p>
          <a:p>
            <a:pPr marL="0" indent="0" fontAlgn="base">
              <a:buNone/>
            </a:pPr>
            <a:r>
              <a:rPr lang="en-SG" sz="3600" b="1" dirty="0"/>
              <a:t>3) Artificial </a:t>
            </a:r>
            <a:r>
              <a:rPr lang="en-SG" sz="3600" b="1" dirty="0" err="1"/>
              <a:t>Superintelligence</a:t>
            </a:r>
            <a:r>
              <a:rPr lang="en-SG" sz="3600" b="1" dirty="0"/>
              <a:t> (ASI):</a:t>
            </a:r>
            <a:r>
              <a:rPr lang="en-SG" sz="2800" dirty="0"/>
              <a:t> Oxford philosopher </a:t>
            </a:r>
            <a:r>
              <a:rPr lang="en-SG" sz="2800" dirty="0" err="1"/>
              <a:t>dan</a:t>
            </a:r>
            <a:r>
              <a:rPr lang="en-SG" sz="2800" dirty="0"/>
              <a:t> </a:t>
            </a:r>
            <a:r>
              <a:rPr lang="en-SG" sz="2800" dirty="0" err="1"/>
              <a:t>salah</a:t>
            </a:r>
            <a:r>
              <a:rPr lang="en-SG" sz="2800" dirty="0"/>
              <a:t> </a:t>
            </a:r>
            <a:r>
              <a:rPr lang="en-SG" sz="2800" dirty="0" err="1"/>
              <a:t>satu</a:t>
            </a:r>
            <a:r>
              <a:rPr lang="en-SG" sz="2800" dirty="0"/>
              <a:t> </a:t>
            </a:r>
            <a:r>
              <a:rPr lang="en-SG" sz="2800" dirty="0" err="1"/>
              <a:t>ahli</a:t>
            </a:r>
            <a:r>
              <a:rPr lang="en-SG" sz="2800" dirty="0"/>
              <a:t> AI Nick </a:t>
            </a:r>
            <a:r>
              <a:rPr lang="en-SG" sz="2800" dirty="0" err="1"/>
              <a:t>Bostrom</a:t>
            </a:r>
            <a:r>
              <a:rPr lang="en-SG" sz="2800" dirty="0"/>
              <a:t> </a:t>
            </a:r>
            <a:r>
              <a:rPr lang="en-SG" sz="2800" dirty="0" err="1"/>
              <a:t>mendefinisikan</a:t>
            </a:r>
            <a:r>
              <a:rPr lang="en-SG" sz="2800" dirty="0"/>
              <a:t> </a:t>
            </a:r>
            <a:r>
              <a:rPr lang="en-SG" sz="2800" i="1" dirty="0" err="1"/>
              <a:t>superintelligence</a:t>
            </a:r>
            <a:r>
              <a:rPr lang="en-SG" sz="2800" dirty="0"/>
              <a:t> </a:t>
            </a:r>
            <a:r>
              <a:rPr lang="en-SG" sz="2800" dirty="0" err="1"/>
              <a:t>sebagai</a:t>
            </a:r>
            <a:r>
              <a:rPr lang="en-SG" sz="2800" dirty="0"/>
              <a:t> “</a:t>
            </a:r>
            <a:r>
              <a:rPr lang="en-SG" sz="2800" dirty="0" err="1"/>
              <a:t>kecerdasan</a:t>
            </a:r>
            <a:r>
              <a:rPr lang="en-SG" sz="2800" dirty="0"/>
              <a:t> yang </a:t>
            </a:r>
            <a:r>
              <a:rPr lang="en-SG" sz="2800" dirty="0" err="1"/>
              <a:t>jauh</a:t>
            </a:r>
            <a:r>
              <a:rPr lang="en-SG" sz="2800" dirty="0"/>
              <a:t> </a:t>
            </a:r>
            <a:r>
              <a:rPr lang="en-SG" sz="2800" dirty="0" err="1"/>
              <a:t>melebihi</a:t>
            </a:r>
            <a:r>
              <a:rPr lang="en-SG" sz="2800" dirty="0"/>
              <a:t> </a:t>
            </a:r>
            <a:r>
              <a:rPr lang="en-SG" sz="2800" dirty="0" err="1"/>
              <a:t>kecerdasan</a:t>
            </a:r>
            <a:r>
              <a:rPr lang="en-SG" sz="2800" dirty="0"/>
              <a:t> </a:t>
            </a:r>
            <a:r>
              <a:rPr lang="en-SG" sz="2800" dirty="0" err="1"/>
              <a:t>manusia</a:t>
            </a:r>
            <a:r>
              <a:rPr lang="en-SG" sz="2800" dirty="0"/>
              <a:t> (</a:t>
            </a:r>
            <a:r>
              <a:rPr lang="en-SG" sz="2800" dirty="0" err="1"/>
              <a:t>dengan</a:t>
            </a:r>
            <a:r>
              <a:rPr lang="en-SG" sz="2800" dirty="0"/>
              <a:t> </a:t>
            </a:r>
            <a:r>
              <a:rPr lang="en-SG" sz="2800" dirty="0" err="1"/>
              <a:t>otak</a:t>
            </a:r>
            <a:r>
              <a:rPr lang="en-SG" sz="2800" dirty="0"/>
              <a:t> </a:t>
            </a:r>
            <a:r>
              <a:rPr lang="en-SG" sz="2800" dirty="0" err="1"/>
              <a:t>tercerdas</a:t>
            </a:r>
            <a:r>
              <a:rPr lang="en-SG" sz="2800" dirty="0"/>
              <a:t> di </a:t>
            </a:r>
            <a:r>
              <a:rPr lang="en-SG" sz="2800" dirty="0" err="1"/>
              <a:t>dunia</a:t>
            </a:r>
            <a:r>
              <a:rPr lang="en-SG" sz="2800" dirty="0"/>
              <a:t>) </a:t>
            </a:r>
            <a:r>
              <a:rPr lang="en-SG" sz="2800" dirty="0" err="1"/>
              <a:t>dalam</a:t>
            </a:r>
            <a:r>
              <a:rPr lang="en-SG" sz="2800" dirty="0"/>
              <a:t> </a:t>
            </a:r>
            <a:r>
              <a:rPr lang="en-SG" sz="2800" dirty="0" err="1"/>
              <a:t>bidang</a:t>
            </a:r>
            <a:r>
              <a:rPr lang="en-SG" sz="2800" dirty="0"/>
              <a:t> yang </a:t>
            </a:r>
            <a:r>
              <a:rPr lang="en-SG" sz="2800" dirty="0" err="1"/>
              <a:t>meliputi</a:t>
            </a:r>
            <a:r>
              <a:rPr lang="en-SG" sz="2800" dirty="0"/>
              <a:t> </a:t>
            </a:r>
            <a:r>
              <a:rPr lang="en-SG" sz="2800" dirty="0" err="1"/>
              <a:t>kerativitas</a:t>
            </a:r>
            <a:r>
              <a:rPr lang="en-SG" sz="2800" dirty="0"/>
              <a:t> </a:t>
            </a:r>
            <a:r>
              <a:rPr lang="en-SG" sz="2800" dirty="0" err="1"/>
              <a:t>sains</a:t>
            </a:r>
            <a:r>
              <a:rPr lang="en-SG" sz="2800" dirty="0"/>
              <a:t>, </a:t>
            </a:r>
            <a:r>
              <a:rPr lang="en-SG" sz="2800" dirty="0" err="1"/>
              <a:t>cara</a:t>
            </a:r>
            <a:r>
              <a:rPr lang="en-SG" sz="2800" dirty="0"/>
              <a:t> </a:t>
            </a:r>
            <a:r>
              <a:rPr lang="en-SG" sz="2800" dirty="0" err="1"/>
              <a:t>berpikir</a:t>
            </a:r>
            <a:r>
              <a:rPr lang="en-SG" sz="2800" dirty="0"/>
              <a:t> </a:t>
            </a:r>
            <a:r>
              <a:rPr lang="en-SG" sz="2800" dirty="0" err="1"/>
              <a:t>dan</a:t>
            </a:r>
            <a:r>
              <a:rPr lang="en-SG" sz="2800" dirty="0"/>
              <a:t> </a:t>
            </a:r>
            <a:r>
              <a:rPr lang="en-SG" sz="2800" dirty="0" err="1"/>
              <a:t>kemampuan</a:t>
            </a:r>
            <a:r>
              <a:rPr lang="en-SG" sz="2800" dirty="0"/>
              <a:t> </a:t>
            </a:r>
            <a:r>
              <a:rPr lang="en-SG" sz="2800" dirty="0" err="1"/>
              <a:t>sosialnya</a:t>
            </a:r>
            <a:r>
              <a:rPr lang="en-SG" sz="2800" dirty="0"/>
              <a:t>. </a:t>
            </a:r>
          </a:p>
          <a:p>
            <a:pPr marL="0" indent="0" fontAlgn="base">
              <a:buNone/>
            </a:pPr>
            <a:endParaRPr lang="en-SG" sz="2800" dirty="0"/>
          </a:p>
        </p:txBody>
      </p:sp>
    </p:spTree>
    <p:extLst>
      <p:ext uri="{BB962C8B-B14F-4D97-AF65-F5344CB8AC3E}">
        <p14:creationId xmlns:p14="http://schemas.microsoft.com/office/powerpoint/2010/main" val="93808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2096085" y="299876"/>
            <a:ext cx="7944964" cy="6361176"/>
          </a:xfrm>
          <a:prstGeom prst="rect">
            <a:avLst/>
          </a:prstGeom>
          <a:noFill/>
          <a:ln>
            <a:noFill/>
          </a:ln>
        </p:spPr>
      </p:pic>
      <p:sp>
        <p:nvSpPr>
          <p:cNvPr id="19" name="Rectangle 18"/>
          <p:cNvSpPr/>
          <p:nvPr/>
        </p:nvSpPr>
        <p:spPr>
          <a:xfrm>
            <a:off x="3932563" y="761541"/>
            <a:ext cx="1316387" cy="923330"/>
          </a:xfrm>
          <a:prstGeom prst="rect">
            <a:avLst/>
          </a:prstGeom>
          <a:noFill/>
        </p:spPr>
        <p:txBody>
          <a:bodyPr wrap="non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ANI</a:t>
            </a:r>
          </a:p>
        </p:txBody>
      </p:sp>
      <p:sp>
        <p:nvSpPr>
          <p:cNvPr id="20" name="Rectangle 19"/>
          <p:cNvSpPr/>
          <p:nvPr/>
        </p:nvSpPr>
        <p:spPr>
          <a:xfrm>
            <a:off x="7878444" y="299876"/>
            <a:ext cx="1302536" cy="923330"/>
          </a:xfrm>
          <a:prstGeom prst="rect">
            <a:avLst/>
          </a:prstGeom>
          <a:noFill/>
        </p:spPr>
        <p:txBody>
          <a:bodyPr wrap="non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AGI</a:t>
            </a:r>
          </a:p>
        </p:txBody>
      </p:sp>
      <p:sp>
        <p:nvSpPr>
          <p:cNvPr id="21" name="Rectangle 20"/>
          <p:cNvSpPr/>
          <p:nvPr/>
        </p:nvSpPr>
        <p:spPr>
          <a:xfrm>
            <a:off x="8870536" y="2789857"/>
            <a:ext cx="1170513" cy="923330"/>
          </a:xfrm>
          <a:prstGeom prst="rect">
            <a:avLst/>
          </a:prstGeom>
          <a:noFill/>
        </p:spPr>
        <p:txBody>
          <a:bodyPr wrap="non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ASI</a:t>
            </a: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281" y="585031"/>
            <a:ext cx="2266950" cy="1276350"/>
          </a:xfrm>
          <a:prstGeom prst="rect">
            <a:avLst/>
          </a:prstGeom>
        </p:spPr>
      </p:pic>
      <p:sp>
        <p:nvSpPr>
          <p:cNvPr id="2" name="Rectangle 1"/>
          <p:cNvSpPr/>
          <p:nvPr/>
        </p:nvSpPr>
        <p:spPr>
          <a:xfrm rot="1271267">
            <a:off x="5361792" y="1835493"/>
            <a:ext cx="724878" cy="400110"/>
          </a:xfrm>
          <a:prstGeom prst="rect">
            <a:avLst/>
          </a:prstGeom>
          <a:noFill/>
        </p:spPr>
        <p:txBody>
          <a:bodyPr wrap="none" lIns="91440" tIns="45720" rIns="91440" bIns="45720">
            <a:spAutoFit/>
          </a:bodyPr>
          <a:lstStyle/>
          <a:p>
            <a:pPr algn="ctr"/>
            <a:r>
              <a:rPr lang="en-US" sz="2000" dirty="0">
                <a:ln w="0"/>
                <a:solidFill>
                  <a:schemeClr val="accent1"/>
                </a:solidFill>
                <a:effectLst>
                  <a:outerShdw blurRad="38100" dist="25400" dir="5400000" algn="ctr" rotWithShape="0">
                    <a:srgbClr val="6E747A">
                      <a:alpha val="43000"/>
                    </a:srgbClr>
                  </a:outerShdw>
                </a:effectLst>
                <a:latin typeface="Segoe Print" panose="02000600000000000000" pitchFamily="2" charset="0"/>
              </a:rPr>
              <a:t>now</a:t>
            </a:r>
            <a:endParaRPr lang="en-US" sz="2000" b="0" cap="none" spc="0" dirty="0">
              <a:ln w="0"/>
              <a:solidFill>
                <a:schemeClr val="accent1"/>
              </a:solidFill>
              <a:effectLst>
                <a:outerShdw blurRad="38100" dist="25400" dir="5400000" algn="ctr" rotWithShape="0">
                  <a:srgbClr val="6E747A">
                    <a:alpha val="43000"/>
                  </a:srgbClr>
                </a:outerShdw>
              </a:effectLst>
              <a:latin typeface="Segoe Print" panose="02000600000000000000" pitchFamily="2" charset="0"/>
            </a:endParaRPr>
          </a:p>
        </p:txBody>
      </p:sp>
      <p:sp>
        <p:nvSpPr>
          <p:cNvPr id="8" name="Rectangle 7"/>
          <p:cNvSpPr/>
          <p:nvPr/>
        </p:nvSpPr>
        <p:spPr>
          <a:xfrm rot="18751640">
            <a:off x="6684423" y="2051421"/>
            <a:ext cx="1165704" cy="400110"/>
          </a:xfrm>
          <a:prstGeom prst="rect">
            <a:avLst/>
          </a:prstGeom>
          <a:noFill/>
        </p:spPr>
        <p:txBody>
          <a:bodyPr wrap="none" lIns="91440" tIns="45720" rIns="91440" bIns="45720">
            <a:spAutoFit/>
          </a:bodyPr>
          <a:lstStyle/>
          <a:p>
            <a:pPr algn="ctr"/>
            <a:r>
              <a:rPr lang="en-US" sz="2000" dirty="0">
                <a:ln w="0"/>
                <a:solidFill>
                  <a:schemeClr val="accent1"/>
                </a:solidFill>
                <a:effectLst>
                  <a:outerShdw blurRad="38100" dist="25400" dir="5400000" algn="ctr" rotWithShape="0">
                    <a:srgbClr val="6E747A">
                      <a:alpha val="43000"/>
                    </a:srgbClr>
                  </a:outerShdw>
                </a:effectLst>
                <a:latin typeface="Segoe Print" panose="02000600000000000000" pitchFamily="2" charset="0"/>
              </a:rPr>
              <a:t>Future?</a:t>
            </a:r>
            <a:endParaRPr lang="en-US" sz="2000" b="0" cap="none" spc="0" dirty="0">
              <a:ln w="0"/>
              <a:solidFill>
                <a:schemeClr val="accent1"/>
              </a:solidFill>
              <a:effectLst>
                <a:outerShdw blurRad="38100" dist="25400" dir="5400000" algn="ctr" rotWithShape="0">
                  <a:srgbClr val="6E747A">
                    <a:alpha val="43000"/>
                  </a:srgbClr>
                </a:outerShdw>
              </a:effectLst>
              <a:latin typeface="Segoe Print" panose="02000600000000000000" pitchFamily="2" charset="0"/>
            </a:endParaRPr>
          </a:p>
        </p:txBody>
      </p:sp>
      <p:sp>
        <p:nvSpPr>
          <p:cNvPr id="9" name="Rectangle 8"/>
          <p:cNvSpPr/>
          <p:nvPr/>
        </p:nvSpPr>
        <p:spPr>
          <a:xfrm rot="21330797">
            <a:off x="7598824" y="3688798"/>
            <a:ext cx="1165704" cy="400110"/>
          </a:xfrm>
          <a:prstGeom prst="rect">
            <a:avLst/>
          </a:prstGeom>
          <a:noFill/>
        </p:spPr>
        <p:txBody>
          <a:bodyPr wrap="none" lIns="91440" tIns="45720" rIns="91440" bIns="45720">
            <a:spAutoFit/>
          </a:bodyPr>
          <a:lstStyle/>
          <a:p>
            <a:pPr algn="ctr"/>
            <a:r>
              <a:rPr lang="en-US" sz="2000" dirty="0">
                <a:ln w="0"/>
                <a:solidFill>
                  <a:schemeClr val="accent1"/>
                </a:solidFill>
                <a:effectLst>
                  <a:outerShdw blurRad="38100" dist="25400" dir="5400000" algn="ctr" rotWithShape="0">
                    <a:srgbClr val="6E747A">
                      <a:alpha val="43000"/>
                    </a:srgbClr>
                  </a:outerShdw>
                </a:effectLst>
                <a:latin typeface="Segoe Print" panose="02000600000000000000" pitchFamily="2" charset="0"/>
              </a:rPr>
              <a:t>Future?</a:t>
            </a:r>
            <a:endParaRPr lang="en-US" sz="2000" b="0" cap="none" spc="0" dirty="0">
              <a:ln w="0"/>
              <a:solidFill>
                <a:schemeClr val="accent1"/>
              </a:solidFill>
              <a:effectLst>
                <a:outerShdw blurRad="38100" dist="25400" dir="5400000" algn="ctr" rotWithShape="0">
                  <a:srgbClr val="6E747A">
                    <a:alpha val="43000"/>
                  </a:srgbClr>
                </a:outerShdw>
              </a:effectLst>
              <a:latin typeface="Segoe Print" panose="02000600000000000000" pitchFamily="2" charset="0"/>
            </a:endParaRPr>
          </a:p>
        </p:txBody>
      </p:sp>
    </p:spTree>
    <p:extLst>
      <p:ext uri="{BB962C8B-B14F-4D97-AF65-F5344CB8AC3E}">
        <p14:creationId xmlns:p14="http://schemas.microsoft.com/office/powerpoint/2010/main" val="410664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4224" y="150728"/>
            <a:ext cx="9833317" cy="6560918"/>
          </a:xfrm>
        </p:spPr>
      </p:pic>
      <p:sp>
        <p:nvSpPr>
          <p:cNvPr id="6" name="Title 1"/>
          <p:cNvSpPr>
            <a:spLocks noGrp="1"/>
          </p:cNvSpPr>
          <p:nvPr>
            <p:ph type="title"/>
          </p:nvPr>
        </p:nvSpPr>
        <p:spPr>
          <a:xfrm>
            <a:off x="2323096" y="4004602"/>
            <a:ext cx="2305172" cy="412652"/>
          </a:xfrm>
        </p:spPr>
        <p:txBody>
          <a:bodyPr>
            <a:normAutofit/>
          </a:bodyPr>
          <a:lstStyle/>
          <a:p>
            <a:pPr algn="r"/>
            <a:r>
              <a:rPr lang="en-SG" sz="2000" dirty="0"/>
              <a:t>Stephen hawking</a:t>
            </a:r>
          </a:p>
        </p:txBody>
      </p:sp>
    </p:spTree>
    <p:extLst>
      <p:ext uri="{BB962C8B-B14F-4D97-AF65-F5344CB8AC3E}">
        <p14:creationId xmlns:p14="http://schemas.microsoft.com/office/powerpoint/2010/main" val="398373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941247"/>
            <a:ext cx="9905998" cy="1478570"/>
          </a:xfrm>
        </p:spPr>
        <p:txBody>
          <a:bodyPr>
            <a:normAutofit/>
          </a:bodyPr>
          <a:lstStyle/>
          <a:p>
            <a:r>
              <a:rPr lang="en-SG" sz="3200" b="1" dirty="0" err="1"/>
              <a:t>Kecerdasan</a:t>
            </a:r>
            <a:r>
              <a:rPr lang="en-SG" sz="3200" b="1" dirty="0"/>
              <a:t> </a:t>
            </a:r>
            <a:r>
              <a:rPr lang="en-SG" sz="3200" b="1" dirty="0" err="1"/>
              <a:t>buatan</a:t>
            </a:r>
            <a:r>
              <a:rPr lang="en-SG" sz="3200" b="1" dirty="0"/>
              <a:t> (</a:t>
            </a:r>
            <a:r>
              <a:rPr lang="en-SG" sz="3200" b="1" i="1" dirty="0"/>
              <a:t>artificial intelligence</a:t>
            </a:r>
            <a:r>
              <a:rPr lang="en-SG" sz="3200" b="1" dirty="0"/>
              <a:t>/ </a:t>
            </a:r>
            <a:r>
              <a:rPr lang="en-SG" sz="3200" b="1" dirty="0" err="1"/>
              <a:t>ai</a:t>
            </a:r>
            <a:r>
              <a:rPr lang="en-SG" sz="3200" b="1" dirty="0"/>
              <a:t>)</a:t>
            </a:r>
          </a:p>
        </p:txBody>
      </p:sp>
      <p:sp>
        <p:nvSpPr>
          <p:cNvPr id="3" name="Content Placeholder 2"/>
          <p:cNvSpPr>
            <a:spLocks noGrp="1"/>
          </p:cNvSpPr>
          <p:nvPr>
            <p:ph idx="1"/>
          </p:nvPr>
        </p:nvSpPr>
        <p:spPr/>
        <p:txBody>
          <a:bodyPr>
            <a:normAutofit/>
          </a:bodyPr>
          <a:lstStyle/>
          <a:p>
            <a:r>
              <a:rPr lang="en-SG" sz="3200" dirty="0" err="1"/>
              <a:t>Dasar</a:t>
            </a:r>
            <a:r>
              <a:rPr lang="en-SG" sz="3200" dirty="0"/>
              <a:t> AI</a:t>
            </a:r>
          </a:p>
          <a:p>
            <a:r>
              <a:rPr lang="en-SG" sz="3200" dirty="0" err="1"/>
              <a:t>Perbandingan</a:t>
            </a:r>
            <a:r>
              <a:rPr lang="en-SG" sz="3200" dirty="0"/>
              <a:t> </a:t>
            </a:r>
            <a:r>
              <a:rPr lang="en-SG" sz="3200" dirty="0" err="1"/>
              <a:t>Kecerdasan</a:t>
            </a:r>
            <a:r>
              <a:rPr lang="en-SG" sz="3200" dirty="0"/>
              <a:t> </a:t>
            </a:r>
            <a:r>
              <a:rPr lang="en-SG" sz="3200" dirty="0" err="1"/>
              <a:t>Buatan</a:t>
            </a:r>
            <a:r>
              <a:rPr lang="en-SG" sz="3200" dirty="0"/>
              <a:t> (AI) </a:t>
            </a:r>
            <a:r>
              <a:rPr lang="en-SG" sz="3200" dirty="0" err="1"/>
              <a:t>dan</a:t>
            </a:r>
            <a:r>
              <a:rPr lang="en-SG" sz="3200" dirty="0"/>
              <a:t> </a:t>
            </a:r>
            <a:r>
              <a:rPr lang="en-SG" sz="3200" dirty="0" err="1"/>
              <a:t>Kecerdasan</a:t>
            </a:r>
            <a:r>
              <a:rPr lang="en-SG" sz="3200" dirty="0"/>
              <a:t> </a:t>
            </a:r>
            <a:r>
              <a:rPr lang="en-SG" sz="3200" dirty="0" err="1"/>
              <a:t>Manusia</a:t>
            </a:r>
            <a:r>
              <a:rPr lang="en-SG" sz="3200" dirty="0"/>
              <a:t> </a:t>
            </a:r>
          </a:p>
          <a:p>
            <a:r>
              <a:rPr lang="en-SG" sz="3200" dirty="0" err="1"/>
              <a:t>Bidang-Bidang</a:t>
            </a:r>
            <a:r>
              <a:rPr lang="en-SG" sz="3200" dirty="0"/>
              <a:t> </a:t>
            </a:r>
            <a:r>
              <a:rPr lang="en-SG" sz="3200" dirty="0" err="1"/>
              <a:t>Aplikasi</a:t>
            </a:r>
            <a:r>
              <a:rPr lang="en-SG" sz="3200" dirty="0"/>
              <a:t> AI</a:t>
            </a:r>
          </a:p>
          <a:p>
            <a:r>
              <a:rPr lang="en-SG" sz="3200" dirty="0" err="1"/>
              <a:t>Topik</a:t>
            </a:r>
            <a:r>
              <a:rPr lang="en-SG" sz="3200" dirty="0"/>
              <a:t> yang </a:t>
            </a:r>
            <a:r>
              <a:rPr lang="en-SG" sz="3200" dirty="0" err="1"/>
              <a:t>Berhubungan</a:t>
            </a:r>
            <a:r>
              <a:rPr lang="en-SG" sz="3200" dirty="0"/>
              <a:t> </a:t>
            </a:r>
            <a:r>
              <a:rPr lang="en-SG" sz="3200" dirty="0" err="1"/>
              <a:t>dengan</a:t>
            </a:r>
            <a:r>
              <a:rPr lang="en-SG" sz="3200" dirty="0"/>
              <a:t> AI</a:t>
            </a:r>
          </a:p>
        </p:txBody>
      </p:sp>
    </p:spTree>
    <p:extLst>
      <p:ext uri="{BB962C8B-B14F-4D97-AF65-F5344CB8AC3E}">
        <p14:creationId xmlns:p14="http://schemas.microsoft.com/office/powerpoint/2010/main" val="143967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41413" y="2078826"/>
            <a:ext cx="9905998" cy="1478570"/>
          </a:xfrm>
        </p:spPr>
        <p:txBody>
          <a:bodyPr>
            <a:noAutofit/>
          </a:bodyPr>
          <a:lstStyle/>
          <a:p>
            <a:pPr algn="ctr"/>
            <a:r>
              <a:rPr lang="en-SG" sz="6000" b="1" dirty="0"/>
              <a:t>A World Running on ANI</a:t>
            </a:r>
            <a:endParaRPr lang="en-SG" sz="6000" dirty="0"/>
          </a:p>
        </p:txBody>
      </p:sp>
      <p:sp>
        <p:nvSpPr>
          <p:cNvPr id="5" name="Rectangle 4"/>
          <p:cNvSpPr/>
          <p:nvPr/>
        </p:nvSpPr>
        <p:spPr>
          <a:xfrm>
            <a:off x="2624914" y="3119483"/>
            <a:ext cx="6955809" cy="338554"/>
          </a:xfrm>
          <a:prstGeom prst="rect">
            <a:avLst/>
          </a:prstGeom>
        </p:spPr>
        <p:txBody>
          <a:bodyPr wrap="square">
            <a:spAutoFit/>
          </a:bodyPr>
          <a:lstStyle/>
          <a:p>
            <a:pPr algn="ctr"/>
            <a:r>
              <a:rPr lang="en-SG" sz="1600" dirty="0"/>
              <a:t>http://waitbutwhy.com/2015/01/artificial-intelligence-revolution-1.html</a:t>
            </a:r>
          </a:p>
        </p:txBody>
      </p:sp>
    </p:spTree>
    <p:extLst>
      <p:ext uri="{BB962C8B-B14F-4D97-AF65-F5344CB8AC3E}">
        <p14:creationId xmlns:p14="http://schemas.microsoft.com/office/powerpoint/2010/main" val="668245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428373761"/>
              </p:ext>
            </p:extLst>
          </p:nvPr>
        </p:nvGraphicFramePr>
        <p:xfrm>
          <a:off x="4933352" y="3619160"/>
          <a:ext cx="7608942" cy="32388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150929_wn_karlinsky_657_500">
            <a:hlinkClick r:id="" action="ppaction://media"/>
          </p:cNvPr>
          <p:cNvPicPr>
            <a:picLocks noChangeAspect="1"/>
          </p:cNvPicPr>
          <p:nvPr>
            <a:videoFile r:link="rId1"/>
            <p:extLst>
              <p:ext uri="{DAA4B4D4-6D71-4841-9C94-3DE7FCFB9230}">
                <p14:media xmlns:p14="http://schemas.microsoft.com/office/powerpoint/2010/main" r:embed="rId2">
                  <p14:trim st="8239" end="5503.6333"/>
                </p14:media>
              </p:ext>
            </p:extLst>
          </p:nvPr>
        </p:nvPicPr>
        <p:blipFill>
          <a:blip r:embed="rId9"/>
          <a:stretch>
            <a:fillRect/>
          </a:stretch>
        </p:blipFill>
        <p:spPr>
          <a:xfrm>
            <a:off x="633046" y="740705"/>
            <a:ext cx="7757597" cy="4363648"/>
          </a:xfrm>
          <a:prstGeom prst="rect">
            <a:avLst/>
          </a:prstGeom>
        </p:spPr>
      </p:pic>
      <p:sp>
        <p:nvSpPr>
          <p:cNvPr id="8" name="Rectangle 7"/>
          <p:cNvSpPr/>
          <p:nvPr/>
        </p:nvSpPr>
        <p:spPr>
          <a:xfrm>
            <a:off x="529883" y="5104353"/>
            <a:ext cx="6096000" cy="307777"/>
          </a:xfrm>
          <a:prstGeom prst="rect">
            <a:avLst/>
          </a:prstGeom>
        </p:spPr>
        <p:txBody>
          <a:bodyPr>
            <a:spAutoFit/>
          </a:bodyPr>
          <a:lstStyle/>
          <a:p>
            <a:r>
              <a:rPr lang="en-SG" sz="1400" dirty="0"/>
              <a:t>http://abcnews.go.com/WNT/video/inside-googles-driving-car-34138115</a:t>
            </a:r>
          </a:p>
        </p:txBody>
      </p:sp>
    </p:spTree>
    <p:extLst>
      <p:ext uri="{BB962C8B-B14F-4D97-AF65-F5344CB8AC3E}">
        <p14:creationId xmlns:p14="http://schemas.microsoft.com/office/powerpoint/2010/main" val="40333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2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70049914"/>
              </p:ext>
            </p:extLst>
          </p:nvPr>
        </p:nvGraphicFramePr>
        <p:xfrm>
          <a:off x="1275752" y="286603"/>
          <a:ext cx="10365788" cy="6350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650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26123447"/>
              </p:ext>
            </p:extLst>
          </p:nvPr>
        </p:nvGraphicFramePr>
        <p:xfrm>
          <a:off x="1275752" y="286603"/>
          <a:ext cx="10365788" cy="6350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6224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04008280"/>
              </p:ext>
            </p:extLst>
          </p:nvPr>
        </p:nvGraphicFramePr>
        <p:xfrm>
          <a:off x="1275752" y="286603"/>
          <a:ext cx="10365788" cy="6350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1003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581231439"/>
              </p:ext>
            </p:extLst>
          </p:nvPr>
        </p:nvGraphicFramePr>
        <p:xfrm>
          <a:off x="1275752" y="286603"/>
          <a:ext cx="10365788" cy="6350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1211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53556017"/>
              </p:ext>
            </p:extLst>
          </p:nvPr>
        </p:nvGraphicFramePr>
        <p:xfrm>
          <a:off x="1739776" y="900752"/>
          <a:ext cx="9137490" cy="5149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595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583" y="2829455"/>
            <a:ext cx="9905998" cy="1478570"/>
          </a:xfrm>
        </p:spPr>
        <p:txBody>
          <a:bodyPr>
            <a:normAutofit/>
          </a:bodyPr>
          <a:lstStyle/>
          <a:p>
            <a:pPr algn="ctr"/>
            <a:r>
              <a:rPr lang="en-SG" sz="7200" dirty="0"/>
              <a:t>BIDANG APLIKASI AI</a:t>
            </a:r>
          </a:p>
        </p:txBody>
      </p:sp>
    </p:spTree>
    <p:extLst>
      <p:ext uri="{BB962C8B-B14F-4D97-AF65-F5344CB8AC3E}">
        <p14:creationId xmlns:p14="http://schemas.microsoft.com/office/powerpoint/2010/main" val="411272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BIDANG AI</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35443157"/>
              </p:ext>
            </p:extLst>
          </p:nvPr>
        </p:nvGraphicFramePr>
        <p:xfrm>
          <a:off x="1141413" y="1978926"/>
          <a:ext cx="9906000" cy="434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4560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BIDANG AI</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44608063"/>
              </p:ext>
            </p:extLst>
          </p:nvPr>
        </p:nvGraphicFramePr>
        <p:xfrm>
          <a:off x="1141413" y="1501254"/>
          <a:ext cx="9906000" cy="4995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9780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237" y="2931412"/>
            <a:ext cx="9905998" cy="1478570"/>
          </a:xfrm>
        </p:spPr>
        <p:txBody>
          <a:bodyPr>
            <a:noAutofit/>
          </a:bodyPr>
          <a:lstStyle/>
          <a:p>
            <a:pPr algn="ctr"/>
            <a:r>
              <a:rPr lang="en-SG" sz="13800" b="1" dirty="0">
                <a:latin typeface="Arial Narrow" panose="020B0606020202030204" pitchFamily="34" charset="0"/>
              </a:rPr>
              <a:t>What is </a:t>
            </a:r>
            <a:r>
              <a:rPr lang="en-SG" sz="13800" b="1" dirty="0" err="1">
                <a:latin typeface="Arial Narrow" panose="020B0606020202030204" pitchFamily="34" charset="0"/>
              </a:rPr>
              <a:t>ai</a:t>
            </a:r>
            <a:r>
              <a:rPr lang="en-SG" sz="13800" b="1" dirty="0">
                <a:latin typeface="Arial Narrow" panose="020B0606020202030204" pitchFamily="34" charset="0"/>
              </a:rPr>
              <a:t>?</a:t>
            </a:r>
          </a:p>
        </p:txBody>
      </p:sp>
    </p:spTree>
    <p:extLst>
      <p:ext uri="{BB962C8B-B14F-4D97-AF65-F5344CB8AC3E}">
        <p14:creationId xmlns:p14="http://schemas.microsoft.com/office/powerpoint/2010/main" val="2981730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BIDANG AI</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9186814"/>
              </p:ext>
            </p:extLst>
          </p:nvPr>
        </p:nvGraphicFramePr>
        <p:xfrm>
          <a:off x="1141413" y="1746914"/>
          <a:ext cx="9906000" cy="4713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7341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BIDANG AI</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6143587"/>
              </p:ext>
            </p:extLst>
          </p:nvPr>
        </p:nvGraphicFramePr>
        <p:xfrm>
          <a:off x="1141411" y="1733266"/>
          <a:ext cx="9906000" cy="4790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184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255" y="563927"/>
            <a:ext cx="9905998" cy="1478570"/>
          </a:xfrm>
        </p:spPr>
        <p:txBody>
          <a:bodyPr/>
          <a:lstStyle/>
          <a:p>
            <a:r>
              <a:rPr lang="en-SG" dirty="0"/>
              <a:t>BIDANG AI</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32347156"/>
              </p:ext>
            </p:extLst>
          </p:nvPr>
        </p:nvGraphicFramePr>
        <p:xfrm>
          <a:off x="1141411" y="1733266"/>
          <a:ext cx="9367365" cy="4790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952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255" y="563927"/>
            <a:ext cx="9905998" cy="1478570"/>
          </a:xfrm>
        </p:spPr>
        <p:txBody>
          <a:bodyPr/>
          <a:lstStyle/>
          <a:p>
            <a:r>
              <a:rPr lang="en-SG" dirty="0"/>
              <a:t>BIDANG AI</a:t>
            </a:r>
          </a:p>
        </p:txBody>
      </p:sp>
      <p:sp>
        <p:nvSpPr>
          <p:cNvPr id="3" name="Content Placeholder 2"/>
          <p:cNvSpPr>
            <a:spLocks noGrp="1"/>
          </p:cNvSpPr>
          <p:nvPr>
            <p:ph idx="1"/>
          </p:nvPr>
        </p:nvSpPr>
        <p:spPr>
          <a:xfrm>
            <a:off x="1496255" y="1840054"/>
            <a:ext cx="9905999" cy="3541714"/>
          </a:xfrm>
        </p:spPr>
        <p:txBody>
          <a:bodyPr>
            <a:normAutofit/>
          </a:bodyPr>
          <a:lstStyle/>
          <a:p>
            <a:r>
              <a:rPr lang="en-SG" sz="3200" dirty="0" err="1"/>
              <a:t>Sistem</a:t>
            </a:r>
            <a:r>
              <a:rPr lang="en-SG" sz="3200" dirty="0"/>
              <a:t> </a:t>
            </a:r>
            <a:r>
              <a:rPr lang="en-SG" sz="3200" dirty="0" err="1"/>
              <a:t>pakar</a:t>
            </a:r>
            <a:endParaRPr lang="en-SG" sz="3200" dirty="0"/>
          </a:p>
          <a:p>
            <a:r>
              <a:rPr lang="en-SG" sz="3200" dirty="0"/>
              <a:t>Fuzzy logic (</a:t>
            </a:r>
            <a:r>
              <a:rPr lang="en-SG" sz="3200" dirty="0" err="1"/>
              <a:t>logika</a:t>
            </a:r>
            <a:r>
              <a:rPr lang="en-SG" sz="3200" dirty="0"/>
              <a:t> fuzzy)</a:t>
            </a:r>
          </a:p>
          <a:p>
            <a:r>
              <a:rPr lang="en-SG" sz="3200" dirty="0"/>
              <a:t>Neural network (</a:t>
            </a:r>
            <a:r>
              <a:rPr lang="en-SG" sz="3200" dirty="0" err="1"/>
              <a:t>jaringan</a:t>
            </a:r>
            <a:r>
              <a:rPr lang="en-SG" sz="3200" dirty="0"/>
              <a:t> </a:t>
            </a:r>
            <a:r>
              <a:rPr lang="en-SG" sz="3200" dirty="0" err="1"/>
              <a:t>syaraf</a:t>
            </a:r>
            <a:r>
              <a:rPr lang="en-SG" sz="3200" dirty="0"/>
              <a:t> </a:t>
            </a:r>
            <a:r>
              <a:rPr lang="en-SG" sz="3200" dirty="0" err="1"/>
              <a:t>tiruan</a:t>
            </a:r>
            <a:r>
              <a:rPr lang="en-SG" sz="3200" dirty="0"/>
              <a:t>)</a:t>
            </a:r>
          </a:p>
          <a:p>
            <a:r>
              <a:rPr lang="en-SG" sz="3200" dirty="0" err="1"/>
              <a:t>Algoritma</a:t>
            </a:r>
            <a:r>
              <a:rPr lang="en-SG" sz="3200" dirty="0"/>
              <a:t> </a:t>
            </a:r>
            <a:r>
              <a:rPr lang="en-SG" sz="3200" dirty="0" err="1"/>
              <a:t>genetika</a:t>
            </a:r>
            <a:endParaRPr lang="en-SG" sz="3200" dirty="0"/>
          </a:p>
        </p:txBody>
      </p:sp>
    </p:spTree>
    <p:extLst>
      <p:ext uri="{BB962C8B-B14F-4D97-AF65-F5344CB8AC3E}">
        <p14:creationId xmlns:p14="http://schemas.microsoft.com/office/powerpoint/2010/main" val="3905583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335" y="1210411"/>
            <a:ext cx="4481465" cy="950975"/>
          </a:xfrm>
        </p:spPr>
        <p:txBody>
          <a:bodyPr/>
          <a:lstStyle/>
          <a:p>
            <a:r>
              <a:rPr lang="en-SG" dirty="0" err="1"/>
              <a:t>Topik</a:t>
            </a:r>
            <a:r>
              <a:rPr lang="en-SG" dirty="0"/>
              <a:t> </a:t>
            </a:r>
            <a:r>
              <a:rPr lang="en-SG" dirty="0" err="1"/>
              <a:t>dalam</a:t>
            </a:r>
            <a:r>
              <a:rPr lang="en-SG" dirty="0"/>
              <a:t> </a:t>
            </a:r>
            <a:r>
              <a:rPr lang="en-SG" dirty="0" err="1"/>
              <a:t>ai</a:t>
            </a:r>
            <a:endParaRPr lang="en-S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24773056"/>
              </p:ext>
            </p:extLst>
          </p:nvPr>
        </p:nvGraphicFramePr>
        <p:xfrm>
          <a:off x="-534572" y="2331142"/>
          <a:ext cx="9658626" cy="4526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1452" y="737674"/>
            <a:ext cx="3104041" cy="4495507"/>
          </a:xfrm>
          <a:prstGeom prst="rect">
            <a:avLst/>
          </a:prstGeom>
        </p:spPr>
      </p:pic>
    </p:spTree>
    <p:extLst>
      <p:ext uri="{BB962C8B-B14F-4D97-AF65-F5344CB8AC3E}">
        <p14:creationId xmlns:p14="http://schemas.microsoft.com/office/powerpoint/2010/main" val="4129393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899" y="201226"/>
            <a:ext cx="4481465" cy="950975"/>
          </a:xfrm>
        </p:spPr>
        <p:txBody>
          <a:bodyPr/>
          <a:lstStyle/>
          <a:p>
            <a:r>
              <a:rPr lang="en-SG" dirty="0" err="1"/>
              <a:t>Topik</a:t>
            </a:r>
            <a:r>
              <a:rPr lang="en-SG" dirty="0"/>
              <a:t> </a:t>
            </a:r>
            <a:r>
              <a:rPr lang="en-SG" dirty="0" err="1"/>
              <a:t>dalam</a:t>
            </a:r>
            <a:r>
              <a:rPr lang="en-SG" dirty="0"/>
              <a:t> </a:t>
            </a:r>
            <a:r>
              <a:rPr lang="en-SG" dirty="0" err="1"/>
              <a:t>ai</a:t>
            </a:r>
            <a:endParaRPr lang="en-SG"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841" y="3637817"/>
            <a:ext cx="4909625" cy="2761664"/>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4840" y="201226"/>
            <a:ext cx="4909625" cy="3325576"/>
          </a:xfrm>
          <a:prstGeom prst="rect">
            <a:avLst/>
          </a:prstGeom>
        </p:spPr>
      </p:pic>
      <p:grpSp>
        <p:nvGrpSpPr>
          <p:cNvPr id="14" name="Group 13"/>
          <p:cNvGrpSpPr/>
          <p:nvPr/>
        </p:nvGrpSpPr>
        <p:grpSpPr>
          <a:xfrm>
            <a:off x="658854" y="4853353"/>
            <a:ext cx="6168667" cy="1849902"/>
            <a:chOff x="6002999" y="2280246"/>
            <a:chExt cx="2938230" cy="2246611"/>
          </a:xfrm>
          <a:scene3d>
            <a:camera prst="orthographicFront"/>
            <a:lightRig rig="flat" dir="t"/>
          </a:scene3d>
        </p:grpSpPr>
        <p:sp>
          <p:nvSpPr>
            <p:cNvPr id="15" name="Rectangle 14"/>
            <p:cNvSpPr/>
            <p:nvPr/>
          </p:nvSpPr>
          <p:spPr>
            <a:xfrm>
              <a:off x="6002999" y="2280246"/>
              <a:ext cx="2938230" cy="2246611"/>
            </a:xfrm>
            <a:prstGeom prst="rect">
              <a:avLst/>
            </a:prstGeom>
            <a:sp3d prstMaterial="plastic">
              <a:bevelT w="120900" h="88900"/>
              <a:bevelB w="88900" h="31750" prst="angle"/>
            </a:sp3d>
          </p:spPr>
          <p:style>
            <a:lnRef idx="0">
              <a:schemeClr val="accent3"/>
            </a:lnRef>
            <a:fillRef idx="3">
              <a:schemeClr val="accent3"/>
            </a:fillRef>
            <a:effectRef idx="3">
              <a:schemeClr val="accent3"/>
            </a:effectRef>
            <a:fontRef idx="minor">
              <a:schemeClr val="lt1"/>
            </a:fontRef>
          </p:style>
        </p:sp>
        <p:sp>
          <p:nvSpPr>
            <p:cNvPr id="16" name="Rectangle 15"/>
            <p:cNvSpPr/>
            <p:nvPr/>
          </p:nvSpPr>
          <p:spPr>
            <a:xfrm>
              <a:off x="6002999" y="2280246"/>
              <a:ext cx="2938230" cy="2246611"/>
            </a:xfrm>
            <a:prstGeom prst="rect">
              <a:avLst/>
            </a:prstGeom>
            <a:solidFill>
              <a:schemeClr val="accent2">
                <a:lumMod val="75000"/>
              </a:schemeClr>
            </a:solidFill>
          </p:spPr>
          <p:style>
            <a:lnRef idx="1">
              <a:schemeClr val="accent2"/>
            </a:lnRef>
            <a:fillRef idx="3">
              <a:schemeClr val="accent2"/>
            </a:fillRef>
            <a:effectRef idx="2">
              <a:schemeClr val="accent2"/>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SG" sz="3600" i="1" kern="1200" dirty="0"/>
                <a:t>Artificial Life</a:t>
              </a:r>
            </a:p>
            <a:p>
              <a:pPr lvl="0" algn="ctr" defTabSz="1600200">
                <a:lnSpc>
                  <a:spcPct val="90000"/>
                </a:lnSpc>
                <a:spcBef>
                  <a:spcPct val="0"/>
                </a:spcBef>
                <a:spcAft>
                  <a:spcPct val="35000"/>
                </a:spcAft>
              </a:pPr>
              <a:r>
                <a:rPr lang="en-SG" sz="2000" kern="1200" dirty="0"/>
                <a:t>(A-life), </a:t>
              </a:r>
              <a:r>
                <a:rPr lang="en-SG" sz="2000" kern="1200" dirty="0" err="1"/>
                <a:t>ilmu</a:t>
              </a:r>
              <a:r>
                <a:rPr lang="en-SG" sz="2000" kern="1200" dirty="0"/>
                <a:t> yang </a:t>
              </a:r>
              <a:r>
                <a:rPr lang="en-SG" sz="2000" kern="1200" dirty="0" err="1"/>
                <a:t>mempelajari</a:t>
              </a:r>
              <a:r>
                <a:rPr lang="en-SG" sz="2000" kern="1200" dirty="0"/>
                <a:t> </a:t>
              </a:r>
              <a:r>
                <a:rPr lang="en-SG" sz="2000" kern="1200" dirty="0" err="1"/>
                <a:t>dan</a:t>
              </a:r>
              <a:r>
                <a:rPr lang="en-SG" sz="2000" kern="1200" dirty="0"/>
                <a:t> </a:t>
              </a:r>
              <a:r>
                <a:rPr lang="en-SG" sz="2000" kern="1200" dirty="0" err="1"/>
                <a:t>memahami</a:t>
              </a:r>
              <a:r>
                <a:rPr lang="en-SG" sz="2000" kern="1200" dirty="0"/>
                <a:t> </a:t>
              </a:r>
              <a:r>
                <a:rPr lang="en-SG" sz="2000" kern="1200" dirty="0" err="1"/>
                <a:t>kehidupan</a:t>
              </a:r>
              <a:r>
                <a:rPr lang="en-SG" sz="2000" kern="1200" dirty="0"/>
                <a:t> </a:t>
              </a:r>
              <a:r>
                <a:rPr lang="en-SG" sz="2000" kern="1200" dirty="0" err="1"/>
                <a:t>biologis</a:t>
              </a:r>
              <a:r>
                <a:rPr lang="en-SG" sz="2000" kern="1200" dirty="0"/>
                <a:t> </a:t>
              </a:r>
              <a:r>
                <a:rPr lang="en-SG" sz="2000" kern="1200" dirty="0" err="1"/>
                <a:t>dengan</a:t>
              </a:r>
              <a:r>
                <a:rPr lang="en-SG" sz="2000" kern="1200" dirty="0"/>
                <a:t> </a:t>
              </a:r>
              <a:r>
                <a:rPr lang="en-SG" sz="2000" kern="1200" dirty="0" err="1"/>
                <a:t>cara</a:t>
              </a:r>
              <a:r>
                <a:rPr lang="en-SG" sz="2000" kern="1200" dirty="0"/>
                <a:t> </a:t>
              </a:r>
              <a:r>
                <a:rPr lang="en-SG" sz="2000" kern="1200" dirty="0" err="1"/>
                <a:t>memadukan</a:t>
              </a:r>
              <a:r>
                <a:rPr lang="en-SG" sz="2000" dirty="0" err="1"/>
                <a:t>nya</a:t>
              </a:r>
              <a:r>
                <a:rPr lang="en-SG" sz="2000" dirty="0"/>
                <a:t> </a:t>
              </a:r>
              <a:r>
                <a:rPr lang="en-SG" sz="2000" dirty="0" err="1"/>
                <a:t>dengan</a:t>
              </a:r>
              <a:r>
                <a:rPr lang="en-SG" sz="2000" dirty="0"/>
                <a:t> </a:t>
              </a:r>
              <a:r>
                <a:rPr lang="en-SG" sz="2000" dirty="0" err="1"/>
                <a:t>bentuk</a:t>
              </a:r>
              <a:r>
                <a:rPr lang="en-SG" sz="2000" dirty="0"/>
                <a:t> </a:t>
              </a:r>
              <a:r>
                <a:rPr lang="en-SG" sz="2000" dirty="0" err="1"/>
                <a:t>kehidupan</a:t>
              </a:r>
              <a:r>
                <a:rPr lang="en-SG" sz="2000" dirty="0"/>
                <a:t> </a:t>
              </a:r>
              <a:r>
                <a:rPr lang="en-SG" sz="2000" dirty="0" err="1"/>
                <a:t>buatan</a:t>
              </a:r>
              <a:r>
                <a:rPr lang="en-SG" sz="2000" dirty="0"/>
                <a:t>. </a:t>
              </a:r>
              <a:r>
                <a:rPr lang="en-SG" sz="2000" dirty="0" err="1"/>
                <a:t>Contoh</a:t>
              </a:r>
              <a:r>
                <a:rPr lang="en-SG" sz="2000" dirty="0"/>
                <a:t>: robot </a:t>
              </a:r>
              <a:r>
                <a:rPr lang="en-SG" sz="2000" dirty="0" err="1"/>
                <a:t>ikan</a:t>
              </a:r>
              <a:r>
                <a:rPr lang="en-SG" sz="2000" dirty="0"/>
                <a:t> </a:t>
              </a:r>
              <a:r>
                <a:rPr lang="en-SG" sz="2000" dirty="0" err="1"/>
                <a:t>Coelecanth</a:t>
              </a:r>
              <a:r>
                <a:rPr lang="en-SG" sz="2000" dirty="0"/>
                <a:t> (Terada Yuji), Mitsubishi Heavy Industries, Ltd 2001</a:t>
              </a:r>
              <a:endParaRPr lang="en-SG" sz="2000" kern="1200" dirty="0"/>
            </a:p>
          </p:txBody>
        </p:sp>
      </p:grpSp>
      <p:pic>
        <p:nvPicPr>
          <p:cNvPr id="17" name="Coelacanth　Robot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8854" y="1141514"/>
            <a:ext cx="6168667" cy="3469875"/>
          </a:xfrm>
          <a:prstGeom prst="rect">
            <a:avLst/>
          </a:prstGeom>
        </p:spPr>
      </p:pic>
    </p:spTree>
    <p:extLst>
      <p:ext uri="{BB962C8B-B14F-4D97-AF65-F5344CB8AC3E}">
        <p14:creationId xmlns:p14="http://schemas.microsoft.com/office/powerpoint/2010/main" val="290517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3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515" y="705752"/>
            <a:ext cx="4481465" cy="950975"/>
          </a:xfrm>
        </p:spPr>
        <p:txBody>
          <a:bodyPr/>
          <a:lstStyle/>
          <a:p>
            <a:r>
              <a:rPr lang="en-SG" dirty="0" err="1"/>
              <a:t>Topik</a:t>
            </a:r>
            <a:r>
              <a:rPr lang="en-SG" dirty="0"/>
              <a:t> </a:t>
            </a:r>
            <a:r>
              <a:rPr lang="en-SG" dirty="0" err="1"/>
              <a:t>dalam</a:t>
            </a:r>
            <a:r>
              <a:rPr lang="en-SG" dirty="0"/>
              <a:t> </a:t>
            </a:r>
            <a:r>
              <a:rPr lang="en-SG" dirty="0" err="1"/>
              <a:t>ai</a:t>
            </a:r>
            <a:endParaRPr lang="en-SG" dirty="0"/>
          </a:p>
        </p:txBody>
      </p:sp>
      <p:grpSp>
        <p:nvGrpSpPr>
          <p:cNvPr id="14" name="Group 13"/>
          <p:cNvGrpSpPr/>
          <p:nvPr/>
        </p:nvGrpSpPr>
        <p:grpSpPr>
          <a:xfrm>
            <a:off x="658854" y="4708210"/>
            <a:ext cx="6168667" cy="1849902"/>
            <a:chOff x="6002999" y="2280246"/>
            <a:chExt cx="2938230" cy="2246611"/>
          </a:xfrm>
          <a:scene3d>
            <a:camera prst="orthographicFront"/>
            <a:lightRig rig="flat" dir="t"/>
          </a:scene3d>
        </p:grpSpPr>
        <p:sp>
          <p:nvSpPr>
            <p:cNvPr id="15" name="Rectangle 14"/>
            <p:cNvSpPr/>
            <p:nvPr/>
          </p:nvSpPr>
          <p:spPr>
            <a:xfrm>
              <a:off x="6002999" y="2280246"/>
              <a:ext cx="2938230" cy="2246611"/>
            </a:xfrm>
            <a:prstGeom prst="rect">
              <a:avLst/>
            </a:prstGeom>
            <a:sp3d prstMaterial="plastic">
              <a:bevelT w="120900" h="88900"/>
              <a:bevelB w="88900" h="31750" prst="angle"/>
            </a:sp3d>
          </p:spPr>
          <p:style>
            <a:lnRef idx="0">
              <a:schemeClr val="accent3"/>
            </a:lnRef>
            <a:fillRef idx="3">
              <a:schemeClr val="accent3"/>
            </a:fillRef>
            <a:effectRef idx="3">
              <a:schemeClr val="accent3"/>
            </a:effectRef>
            <a:fontRef idx="minor">
              <a:schemeClr val="lt1"/>
            </a:fontRef>
          </p:style>
        </p:sp>
        <p:sp>
          <p:nvSpPr>
            <p:cNvPr id="16" name="Rectangle 15"/>
            <p:cNvSpPr/>
            <p:nvPr/>
          </p:nvSpPr>
          <p:spPr>
            <a:xfrm>
              <a:off x="6002999" y="2280246"/>
              <a:ext cx="2938230" cy="2246611"/>
            </a:xfrm>
            <a:prstGeom prst="rect">
              <a:avLst/>
            </a:prstGeom>
            <a:solidFill>
              <a:schemeClr val="accent2">
                <a:lumMod val="75000"/>
              </a:schemeClr>
            </a:solidFill>
          </p:spPr>
          <p:style>
            <a:lnRef idx="1">
              <a:schemeClr val="accent2"/>
            </a:lnRef>
            <a:fillRef idx="3">
              <a:schemeClr val="accent2"/>
            </a:fillRef>
            <a:effectRef idx="2">
              <a:schemeClr val="accent2"/>
            </a:effectRef>
            <a:fontRef idx="minor">
              <a:schemeClr val="lt1"/>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SG" sz="3600" i="1" kern="1200" dirty="0"/>
                <a:t>Machine Learning</a:t>
              </a:r>
            </a:p>
            <a:p>
              <a:pPr lvl="0" algn="ctr" defTabSz="1600200">
                <a:lnSpc>
                  <a:spcPct val="90000"/>
                </a:lnSpc>
                <a:spcBef>
                  <a:spcPct val="0"/>
                </a:spcBef>
                <a:spcAft>
                  <a:spcPct val="35000"/>
                </a:spcAft>
              </a:pPr>
              <a:r>
                <a:rPr lang="en-SG" sz="2000" kern="1200" dirty="0"/>
                <a:t>(</a:t>
              </a:r>
              <a:r>
                <a:rPr lang="en-SG" sz="2000" kern="1200" dirty="0" err="1"/>
                <a:t>pembelajaran</a:t>
              </a:r>
              <a:r>
                <a:rPr lang="en-SG" sz="2000" kern="1200" dirty="0"/>
                <a:t> </a:t>
              </a:r>
              <a:r>
                <a:rPr lang="en-SG" sz="2000" kern="1200" dirty="0" err="1"/>
                <a:t>mesin</a:t>
              </a:r>
              <a:r>
                <a:rPr lang="en-SG" sz="2000" kern="1200" dirty="0"/>
                <a:t>), </a:t>
              </a:r>
              <a:r>
                <a:rPr lang="en-SG" sz="2000" kern="1200" dirty="0" err="1"/>
                <a:t>sistem</a:t>
              </a:r>
              <a:r>
                <a:rPr lang="en-SG" sz="2000" kern="1200" dirty="0"/>
                <a:t> yang </a:t>
              </a:r>
              <a:r>
                <a:rPr lang="en-SG" sz="2000" kern="1200" dirty="0" err="1"/>
                <a:t>secara</a:t>
              </a:r>
              <a:r>
                <a:rPr lang="en-SG" sz="2000" kern="1200" dirty="0"/>
                <a:t> </a:t>
              </a:r>
              <a:r>
                <a:rPr lang="en-SG" sz="2000" kern="1200" dirty="0" err="1"/>
                <a:t>otomatis</a:t>
              </a:r>
              <a:r>
                <a:rPr lang="en-SG" sz="2000" kern="1200" dirty="0"/>
                <a:t> </a:t>
              </a:r>
              <a:r>
                <a:rPr lang="en-SG" sz="2000" kern="1200" dirty="0" err="1"/>
                <a:t>dapat</a:t>
              </a:r>
              <a:r>
                <a:rPr lang="en-SG" sz="2000" kern="1200" dirty="0"/>
                <a:t> </a:t>
              </a:r>
              <a:r>
                <a:rPr lang="en-SG" sz="2000" kern="1200" dirty="0" err="1"/>
                <a:t>meningkatkan</a:t>
              </a:r>
              <a:r>
                <a:rPr lang="en-SG" sz="2000" kern="1200" dirty="0"/>
                <a:t> </a:t>
              </a:r>
              <a:r>
                <a:rPr lang="en-SG" sz="2000" kern="1200" dirty="0" err="1"/>
                <a:t>kinerjanya</a:t>
              </a:r>
              <a:r>
                <a:rPr lang="en-SG" sz="2000" kern="1200" dirty="0"/>
                <a:t> </a:t>
              </a:r>
              <a:r>
                <a:rPr lang="en-SG" sz="2000" kern="1200" dirty="0" err="1"/>
                <a:t>melalui</a:t>
              </a:r>
              <a:r>
                <a:rPr lang="en-SG" sz="2000" kern="1200" dirty="0"/>
                <a:t> </a:t>
              </a:r>
              <a:r>
                <a:rPr lang="en-SG" sz="2000" kern="1200" dirty="0" err="1"/>
                <a:t>pengalaman</a:t>
              </a:r>
              <a:r>
                <a:rPr lang="en-SG" sz="2000" kern="1200" dirty="0"/>
                <a:t>. </a:t>
              </a:r>
              <a:r>
                <a:rPr lang="en-SG" sz="2000" kern="1200" dirty="0" err="1"/>
                <a:t>Contoh</a:t>
              </a:r>
              <a:r>
                <a:rPr lang="en-SG" sz="2000" kern="1200" dirty="0"/>
                <a:t>: face detection, news clustering, </a:t>
              </a:r>
              <a:r>
                <a:rPr lang="en-SG" sz="2000" kern="1200" dirty="0" err="1"/>
                <a:t>google</a:t>
              </a:r>
              <a:r>
                <a:rPr lang="en-SG" sz="2000" kern="1200" dirty="0"/>
                <a:t> search. </a:t>
              </a: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7383" y="972591"/>
            <a:ext cx="6937560" cy="34687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 y="1817043"/>
            <a:ext cx="3901440" cy="26243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7441" y="4558266"/>
            <a:ext cx="4087501" cy="2149790"/>
          </a:xfrm>
          <a:prstGeom prst="rect">
            <a:avLst/>
          </a:prstGeom>
        </p:spPr>
      </p:pic>
    </p:spTree>
    <p:extLst>
      <p:ext uri="{BB962C8B-B14F-4D97-AF65-F5344CB8AC3E}">
        <p14:creationId xmlns:p14="http://schemas.microsoft.com/office/powerpoint/2010/main" val="91551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9700" y="2955319"/>
            <a:ext cx="2733901" cy="949025"/>
          </a:xfrm>
          <a:ln>
            <a:solidFill>
              <a:schemeClr val="tx1"/>
            </a:solidFill>
          </a:ln>
        </p:spPr>
        <p:txBody>
          <a:bodyPr/>
          <a:lstStyle/>
          <a:p>
            <a:pPr algn="ctr"/>
            <a:r>
              <a:rPr lang="en-SG" dirty="0"/>
              <a:t>THANK YOU.</a:t>
            </a:r>
          </a:p>
        </p:txBody>
      </p:sp>
    </p:spTree>
    <p:extLst>
      <p:ext uri="{BB962C8B-B14F-4D97-AF65-F5344CB8AC3E}">
        <p14:creationId xmlns:p14="http://schemas.microsoft.com/office/powerpoint/2010/main" val="3579924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13604"/>
            <a:ext cx="9905998" cy="1478570"/>
          </a:xfrm>
        </p:spPr>
        <p:txBody>
          <a:bodyPr/>
          <a:lstStyle/>
          <a:p>
            <a:r>
              <a:rPr lang="en-SG" dirty="0" err="1"/>
              <a:t>Referensi</a:t>
            </a:r>
            <a:endParaRPr lang="en-SG" dirty="0"/>
          </a:p>
        </p:txBody>
      </p:sp>
      <p:sp>
        <p:nvSpPr>
          <p:cNvPr id="3" name="Content Placeholder 2"/>
          <p:cNvSpPr>
            <a:spLocks noGrp="1"/>
          </p:cNvSpPr>
          <p:nvPr>
            <p:ph idx="1"/>
          </p:nvPr>
        </p:nvSpPr>
        <p:spPr>
          <a:xfrm>
            <a:off x="1141412" y="2249487"/>
            <a:ext cx="9905999" cy="2337027"/>
          </a:xfrm>
        </p:spPr>
        <p:txBody>
          <a:bodyPr/>
          <a:lstStyle/>
          <a:p>
            <a:r>
              <a:rPr lang="en-SG" dirty="0" err="1"/>
              <a:t>Pengantar</a:t>
            </a:r>
            <a:r>
              <a:rPr lang="en-SG" dirty="0"/>
              <a:t> </a:t>
            </a:r>
            <a:r>
              <a:rPr lang="en-SG" dirty="0" err="1"/>
              <a:t>Teknologi</a:t>
            </a:r>
            <a:r>
              <a:rPr lang="en-SG" dirty="0"/>
              <a:t> </a:t>
            </a:r>
            <a:r>
              <a:rPr lang="en-SG" dirty="0" err="1"/>
              <a:t>Informasi</a:t>
            </a:r>
            <a:r>
              <a:rPr lang="en-SG" dirty="0"/>
              <a:t> </a:t>
            </a:r>
            <a:r>
              <a:rPr lang="en-SG" dirty="0" err="1"/>
              <a:t>Edisi</a:t>
            </a:r>
            <a:r>
              <a:rPr lang="en-SG" dirty="0"/>
              <a:t> </a:t>
            </a:r>
            <a:r>
              <a:rPr lang="en-SG" dirty="0" err="1"/>
              <a:t>Revisi</a:t>
            </a:r>
            <a:r>
              <a:rPr lang="en-SG" dirty="0"/>
              <a:t>, Abdul </a:t>
            </a:r>
            <a:r>
              <a:rPr lang="en-SG" dirty="0" err="1"/>
              <a:t>Kadir</a:t>
            </a:r>
            <a:r>
              <a:rPr lang="en-SG" dirty="0"/>
              <a:t> </a:t>
            </a:r>
            <a:r>
              <a:rPr lang="en-SG" dirty="0" err="1"/>
              <a:t>dan</a:t>
            </a:r>
            <a:r>
              <a:rPr lang="en-SG" dirty="0"/>
              <a:t> Terra Ch. </a:t>
            </a:r>
            <a:r>
              <a:rPr lang="en-SG" dirty="0" err="1"/>
              <a:t>Triwahyuni</a:t>
            </a:r>
            <a:r>
              <a:rPr lang="en-SG" dirty="0"/>
              <a:t>.</a:t>
            </a:r>
          </a:p>
          <a:p>
            <a:r>
              <a:rPr lang="en-SG" dirty="0" err="1"/>
              <a:t>Semua</a:t>
            </a:r>
            <a:r>
              <a:rPr lang="en-SG" dirty="0"/>
              <a:t> </a:t>
            </a:r>
            <a:r>
              <a:rPr lang="en-SG" dirty="0" err="1"/>
              <a:t>gambar</a:t>
            </a:r>
            <a:r>
              <a:rPr lang="en-SG" dirty="0"/>
              <a:t> </a:t>
            </a:r>
            <a:r>
              <a:rPr lang="en-SG" dirty="0" err="1"/>
              <a:t>berasal</a:t>
            </a:r>
            <a:r>
              <a:rPr lang="en-SG" dirty="0"/>
              <a:t> </a:t>
            </a:r>
            <a:r>
              <a:rPr lang="en-SG" dirty="0" err="1"/>
              <a:t>dari</a:t>
            </a:r>
            <a:r>
              <a:rPr lang="en-SG" dirty="0"/>
              <a:t> </a:t>
            </a:r>
            <a:r>
              <a:rPr lang="en-SG" dirty="0" err="1"/>
              <a:t>google</a:t>
            </a:r>
            <a:r>
              <a:rPr lang="en-SG" dirty="0"/>
              <a:t> search.</a:t>
            </a:r>
          </a:p>
          <a:p>
            <a:r>
              <a:rPr lang="en-SG" dirty="0" err="1"/>
              <a:t>Sumber</a:t>
            </a:r>
            <a:r>
              <a:rPr lang="en-SG" dirty="0"/>
              <a:t> video </a:t>
            </a:r>
            <a:r>
              <a:rPr lang="en-SG" dirty="0" err="1"/>
              <a:t>dan</a:t>
            </a:r>
            <a:r>
              <a:rPr lang="en-SG" dirty="0"/>
              <a:t> </a:t>
            </a:r>
            <a:r>
              <a:rPr lang="en-SG" dirty="0" err="1"/>
              <a:t>kutipan</a:t>
            </a:r>
            <a:r>
              <a:rPr lang="en-SG" dirty="0"/>
              <a:t> </a:t>
            </a:r>
            <a:r>
              <a:rPr lang="en-SG" dirty="0" err="1"/>
              <a:t>artikel</a:t>
            </a:r>
            <a:r>
              <a:rPr lang="en-SG" dirty="0"/>
              <a:t> </a:t>
            </a:r>
            <a:r>
              <a:rPr lang="en-SG" dirty="0" err="1"/>
              <a:t>disertakan</a:t>
            </a:r>
            <a:r>
              <a:rPr lang="en-SG" dirty="0"/>
              <a:t> di slide </a:t>
            </a:r>
            <a:r>
              <a:rPr lang="en-SG" dirty="0" err="1"/>
              <a:t>masing-masing</a:t>
            </a:r>
            <a:endParaRPr lang="en-SG" dirty="0"/>
          </a:p>
        </p:txBody>
      </p:sp>
    </p:spTree>
    <p:extLst>
      <p:ext uri="{BB962C8B-B14F-4D97-AF65-F5344CB8AC3E}">
        <p14:creationId xmlns:p14="http://schemas.microsoft.com/office/powerpoint/2010/main" val="3316704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481" y="984247"/>
            <a:ext cx="7818011" cy="438851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42" y="984247"/>
            <a:ext cx="3423694" cy="25644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842" y="3697937"/>
            <a:ext cx="6320915" cy="2665319"/>
          </a:xfrm>
          <a:prstGeom prst="rect">
            <a:avLst/>
          </a:prstGeom>
        </p:spPr>
      </p:pic>
    </p:spTree>
    <p:extLst>
      <p:ext uri="{BB962C8B-B14F-4D97-AF65-F5344CB8AC3E}">
        <p14:creationId xmlns:p14="http://schemas.microsoft.com/office/powerpoint/2010/main" val="98650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6564" y="6041558"/>
            <a:ext cx="9905999" cy="547501"/>
          </a:xfrm>
        </p:spPr>
        <p:txBody>
          <a:bodyPr/>
          <a:lstStyle/>
          <a:p>
            <a:r>
              <a:rPr lang="en-SG" dirty="0"/>
              <a:t>http://waitbutwhy.com/2015/01/artificial-intelligence-revolution-1.html</a:t>
            </a:r>
          </a:p>
        </p:txBody>
      </p:sp>
      <p:sp>
        <p:nvSpPr>
          <p:cNvPr id="4" name="Content Placeholder 2"/>
          <p:cNvSpPr txBox="1">
            <a:spLocks/>
          </p:cNvSpPr>
          <p:nvPr/>
        </p:nvSpPr>
        <p:spPr>
          <a:xfrm>
            <a:off x="1154857" y="1702314"/>
            <a:ext cx="9905999" cy="225112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SG" sz="3600" dirty="0">
                <a:latin typeface="Segoe Print" panose="02000600000000000000" pitchFamily="2" charset="0"/>
              </a:rPr>
              <a:t>“We used to think Artificial Intelligence was a silly sci-fi concept, but lately we’ve been hearing it mentioned by serious people, and we don’t really quite get it.”</a:t>
            </a:r>
          </a:p>
        </p:txBody>
      </p:sp>
    </p:spTree>
    <p:extLst>
      <p:ext uri="{BB962C8B-B14F-4D97-AF65-F5344CB8AC3E}">
        <p14:creationId xmlns:p14="http://schemas.microsoft.com/office/powerpoint/2010/main" val="94343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175" y="2554893"/>
            <a:ext cx="9905998" cy="1478570"/>
          </a:xfrm>
        </p:spPr>
        <p:txBody>
          <a:bodyPr>
            <a:noAutofit/>
          </a:bodyPr>
          <a:lstStyle/>
          <a:p>
            <a:pPr algn="ctr"/>
            <a:r>
              <a:rPr lang="en-SG" sz="6600" dirty="0" err="1"/>
              <a:t>Mengapa</a:t>
            </a:r>
            <a:r>
              <a:rPr lang="en-SG" sz="6600" dirty="0"/>
              <a:t> </a:t>
            </a:r>
            <a:r>
              <a:rPr lang="en-SG" sz="6600" dirty="0" err="1"/>
              <a:t>istilah</a:t>
            </a:r>
            <a:r>
              <a:rPr lang="en-SG" sz="6600" dirty="0"/>
              <a:t> “</a:t>
            </a:r>
            <a:r>
              <a:rPr lang="en-SG" sz="6600" dirty="0" err="1"/>
              <a:t>ai</a:t>
            </a:r>
            <a:r>
              <a:rPr lang="en-SG" sz="6600" dirty="0"/>
              <a:t>” </a:t>
            </a:r>
            <a:r>
              <a:rPr lang="en-SG" sz="6600" dirty="0" err="1"/>
              <a:t>membingungkan</a:t>
            </a:r>
            <a:r>
              <a:rPr lang="en-SG" sz="6600" dirty="0"/>
              <a:t>?</a:t>
            </a: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9359579" y="2772228"/>
            <a:ext cx="1404892" cy="1404892"/>
          </a:xfrm>
          <a:prstGeom prst="rect">
            <a:avLst/>
          </a:prstGeom>
        </p:spPr>
      </p:pic>
    </p:spTree>
    <p:extLst>
      <p:ext uri="{BB962C8B-B14F-4D97-AF65-F5344CB8AC3E}">
        <p14:creationId xmlns:p14="http://schemas.microsoft.com/office/powerpoint/2010/main" val="297446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6564" y="6041558"/>
            <a:ext cx="9905999" cy="547501"/>
          </a:xfrm>
        </p:spPr>
        <p:txBody>
          <a:bodyPr>
            <a:normAutofit/>
          </a:bodyPr>
          <a:lstStyle/>
          <a:p>
            <a:r>
              <a:rPr lang="en-SG" sz="2000" dirty="0"/>
              <a:t>Kurzweil, </a:t>
            </a:r>
            <a:r>
              <a:rPr lang="en-SG" sz="2000" i="1" dirty="0">
                <a:hlinkClick r:id="rId2"/>
              </a:rPr>
              <a:t>The Singularity is Near</a:t>
            </a:r>
            <a:r>
              <a:rPr lang="en-SG" sz="2000" dirty="0"/>
              <a:t>, 392.</a:t>
            </a:r>
          </a:p>
        </p:txBody>
      </p:sp>
      <p:sp>
        <p:nvSpPr>
          <p:cNvPr id="4" name="Content Placeholder 2"/>
          <p:cNvSpPr txBox="1">
            <a:spLocks/>
          </p:cNvSpPr>
          <p:nvPr/>
        </p:nvSpPr>
        <p:spPr>
          <a:xfrm>
            <a:off x="1138374" y="774466"/>
            <a:ext cx="10342378" cy="225112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fontAlgn="base">
              <a:buNone/>
            </a:pPr>
            <a:r>
              <a:rPr lang="en-SG" sz="3200" b="1" dirty="0"/>
              <a:t>1)</a:t>
            </a:r>
            <a:r>
              <a:rPr lang="en-SG" sz="3200" dirty="0"/>
              <a:t> </a:t>
            </a:r>
            <a:r>
              <a:rPr lang="en-SG" sz="3200" b="1" dirty="0"/>
              <a:t>We associate AI with movies. </a:t>
            </a:r>
            <a:r>
              <a:rPr lang="en-SG" dirty="0"/>
              <a:t>Star Wars. Terminator. 2001: A Space Odyssey. Even the </a:t>
            </a:r>
            <a:r>
              <a:rPr lang="en-SG" dirty="0" err="1"/>
              <a:t>Jetsons</a:t>
            </a:r>
            <a:r>
              <a:rPr lang="en-SG" dirty="0"/>
              <a:t>. And those are fiction, as are the robot characters. So it makes AI sound a little fictional to us.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493" y="2798271"/>
            <a:ext cx="4114930" cy="300317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8800" y="2798271"/>
            <a:ext cx="4569426" cy="25703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5600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6564" y="6041558"/>
            <a:ext cx="9905999" cy="547501"/>
          </a:xfrm>
        </p:spPr>
        <p:txBody>
          <a:bodyPr>
            <a:normAutofit/>
          </a:bodyPr>
          <a:lstStyle/>
          <a:p>
            <a:r>
              <a:rPr lang="en-SG" sz="2000" dirty="0"/>
              <a:t>Kurzweil, </a:t>
            </a:r>
            <a:r>
              <a:rPr lang="en-SG" sz="2000" i="1" dirty="0">
                <a:hlinkClick r:id="rId2"/>
              </a:rPr>
              <a:t>The Singularity is Near</a:t>
            </a:r>
            <a:r>
              <a:rPr lang="en-SG" sz="2000" dirty="0"/>
              <a:t>, 392.</a:t>
            </a:r>
          </a:p>
        </p:txBody>
      </p:sp>
      <p:sp>
        <p:nvSpPr>
          <p:cNvPr id="4" name="Content Placeholder 2"/>
          <p:cNvSpPr txBox="1">
            <a:spLocks/>
          </p:cNvSpPr>
          <p:nvPr/>
        </p:nvSpPr>
        <p:spPr>
          <a:xfrm>
            <a:off x="6574972" y="3676474"/>
            <a:ext cx="5091216" cy="32748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fontAlgn="base">
              <a:buNone/>
            </a:pPr>
            <a:r>
              <a:rPr lang="en-SG" sz="3200" b="1" dirty="0"/>
              <a:t>2) AI is a broad topic.</a:t>
            </a:r>
            <a:r>
              <a:rPr lang="en-SG" sz="3200" dirty="0"/>
              <a:t> </a:t>
            </a:r>
            <a:r>
              <a:rPr lang="en-SG" dirty="0"/>
              <a:t>It ranges from your phone’s calculator to self-driving cars to something in the future that might change the world dramatically. AI refers to all of these things, which is confusing.</a:t>
            </a:r>
          </a:p>
          <a:p>
            <a:pPr marL="0" indent="0" fontAlgn="base">
              <a:buNone/>
            </a:pPr>
            <a:endParaRPr lang="en-SG"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9347" y="2982128"/>
            <a:ext cx="4572000" cy="305943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0922" y="274316"/>
            <a:ext cx="5501641" cy="30564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Bent Arrow 4"/>
          <p:cNvSpPr/>
          <p:nvPr/>
        </p:nvSpPr>
        <p:spPr>
          <a:xfrm>
            <a:off x="4168589" y="1089212"/>
            <a:ext cx="1438835" cy="1748117"/>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70493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6564" y="6041558"/>
            <a:ext cx="9905999" cy="547501"/>
          </a:xfrm>
        </p:spPr>
        <p:txBody>
          <a:bodyPr>
            <a:normAutofit/>
          </a:bodyPr>
          <a:lstStyle/>
          <a:p>
            <a:r>
              <a:rPr lang="en-SG" sz="2000" dirty="0"/>
              <a:t>Kurzweil, </a:t>
            </a:r>
            <a:r>
              <a:rPr lang="en-SG" sz="2000" i="1" dirty="0">
                <a:hlinkClick r:id="rId2"/>
              </a:rPr>
              <a:t>The Singularity is Near</a:t>
            </a:r>
            <a:r>
              <a:rPr lang="en-SG" sz="2000" dirty="0"/>
              <a:t>, 392.</a:t>
            </a:r>
          </a:p>
        </p:txBody>
      </p:sp>
      <p:sp>
        <p:nvSpPr>
          <p:cNvPr id="4" name="Content Placeholder 2"/>
          <p:cNvSpPr txBox="1">
            <a:spLocks/>
          </p:cNvSpPr>
          <p:nvPr/>
        </p:nvSpPr>
        <p:spPr>
          <a:xfrm>
            <a:off x="1107046" y="339252"/>
            <a:ext cx="9905999" cy="225112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fontAlgn="base">
              <a:buNone/>
            </a:pPr>
            <a:r>
              <a:rPr lang="en-SG" sz="3200" b="1" dirty="0"/>
              <a:t>3) We use AI all the time in our daily lives, but we often don’t realize it’s AI.</a:t>
            </a:r>
            <a:r>
              <a:rPr lang="en-SG" dirty="0"/>
              <a:t> </a:t>
            </a:r>
            <a:r>
              <a:rPr lang="en-SG" sz="1800" dirty="0"/>
              <a:t>John McCarthy, who coined the term “Artificial Intelligence” in 1956, complained that “as soon as it works, no one calls it AI anymore.”</a:t>
            </a:r>
            <a:r>
              <a:rPr lang="en-SG" sz="1800" b="1" dirty="0"/>
              <a:t> </a:t>
            </a:r>
            <a:r>
              <a:rPr lang="en-SG" sz="1800" dirty="0"/>
              <a:t>Because of this phenomenon, AI often sounds like a mythical future prediction more than a reality. At the same time, it makes it sound like a pop concept from the past that never came to fruition.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175" y="2547497"/>
            <a:ext cx="6213288" cy="3494061"/>
          </a:xfrm>
          <a:prstGeom prst="rect">
            <a:avLst/>
          </a:prstGeom>
        </p:spPr>
      </p:pic>
      <p:sp>
        <p:nvSpPr>
          <p:cNvPr id="5" name="Rectangle 4"/>
          <p:cNvSpPr/>
          <p:nvPr/>
        </p:nvSpPr>
        <p:spPr>
          <a:xfrm>
            <a:off x="7569852" y="4564230"/>
            <a:ext cx="3753971" cy="1477328"/>
          </a:xfrm>
          <a:prstGeom prst="rect">
            <a:avLst/>
          </a:prstGeom>
        </p:spPr>
        <p:txBody>
          <a:bodyPr wrap="square">
            <a:spAutoFit/>
          </a:bodyPr>
          <a:lstStyle/>
          <a:p>
            <a:pPr fontAlgn="base"/>
            <a:r>
              <a:rPr lang="en-SG" dirty="0"/>
              <a:t>Cars are full of AI systems, from the computer that figures out when the anti-lock brakes should kick in to the computer that tunes the parameters of the fuel injection systems. </a:t>
            </a:r>
          </a:p>
        </p:txBody>
      </p:sp>
    </p:spTree>
    <p:extLst>
      <p:ext uri="{BB962C8B-B14F-4D97-AF65-F5344CB8AC3E}">
        <p14:creationId xmlns:p14="http://schemas.microsoft.com/office/powerpoint/2010/main" val="350457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542</TotalTime>
  <Words>1362</Words>
  <Application>Microsoft Office PowerPoint</Application>
  <PresentationFormat>Widescreen</PresentationFormat>
  <Paragraphs>116</Paragraphs>
  <Slides>38</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Segoe Print</vt:lpstr>
      <vt:lpstr>Arial Narrow</vt:lpstr>
      <vt:lpstr>Tw Cen MT</vt:lpstr>
      <vt:lpstr>Circuit</vt:lpstr>
      <vt:lpstr>KECERDASAN BUATAN (aRTIFICIAL INTELLIGENCE/ AI)</vt:lpstr>
      <vt:lpstr>Kecerdasan buatan (artificial intelligence/ ai)</vt:lpstr>
      <vt:lpstr>What is ai?</vt:lpstr>
      <vt:lpstr>PowerPoint Presentation</vt:lpstr>
      <vt:lpstr>PowerPoint Presentation</vt:lpstr>
      <vt:lpstr>Mengapa istilah “ai” membingungkan?</vt:lpstr>
      <vt:lpstr>PowerPoint Presentation</vt:lpstr>
      <vt:lpstr>PowerPoint Presentation</vt:lpstr>
      <vt:lpstr>PowerPoint Presentation</vt:lpstr>
      <vt:lpstr> let’s clear things up</vt:lpstr>
      <vt:lpstr>PowerPoint Presentation</vt:lpstr>
      <vt:lpstr>Definisi ai</vt:lpstr>
      <vt:lpstr>Perbandingan AI dan kecerdasan manusia</vt:lpstr>
      <vt:lpstr>PowerPoint Presentation</vt:lpstr>
      <vt:lpstr>PowerPoint Presentation</vt:lpstr>
      <vt:lpstr>http://waitbutwhy.com/2015/01/artificial-intelligence-revolution-1.html</vt:lpstr>
      <vt:lpstr>http://waitbutwhy.com/2015/01/artificial-intelligence-revolution-1.html</vt:lpstr>
      <vt:lpstr>PowerPoint Presentation</vt:lpstr>
      <vt:lpstr>Stephen hawking</vt:lpstr>
      <vt:lpstr>A World Running on ANI</vt:lpstr>
      <vt:lpstr>PowerPoint Presentation</vt:lpstr>
      <vt:lpstr>PowerPoint Presentation</vt:lpstr>
      <vt:lpstr>PowerPoint Presentation</vt:lpstr>
      <vt:lpstr>PowerPoint Presentation</vt:lpstr>
      <vt:lpstr>PowerPoint Presentation</vt:lpstr>
      <vt:lpstr>PowerPoint Presentation</vt:lpstr>
      <vt:lpstr>BIDANG APLIKASI AI</vt:lpstr>
      <vt:lpstr>BIDANG AI</vt:lpstr>
      <vt:lpstr>BIDANG AI</vt:lpstr>
      <vt:lpstr>BIDANG AI</vt:lpstr>
      <vt:lpstr>BIDANG AI</vt:lpstr>
      <vt:lpstr>BIDANG AI</vt:lpstr>
      <vt:lpstr>BIDANG AI</vt:lpstr>
      <vt:lpstr>Topik dalam ai</vt:lpstr>
      <vt:lpstr>Topik dalam ai</vt:lpstr>
      <vt:lpstr>Topik dalam ai</vt:lpstr>
      <vt:lpstr>THANK YOU.</vt:lpstr>
      <vt:lpstr>Referensi</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KECERDASAN BUATAN</dc:title>
  <dc:creator>JYS</dc:creator>
  <cp:lastModifiedBy>ACER</cp:lastModifiedBy>
  <cp:revision>61</cp:revision>
  <dcterms:created xsi:type="dcterms:W3CDTF">2015-11-24T03:32:57Z</dcterms:created>
  <dcterms:modified xsi:type="dcterms:W3CDTF">2020-06-22T15:59:38Z</dcterms:modified>
</cp:coreProperties>
</file>